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7403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TF Girls </a:t>
            </a:r>
            <a:r>
              <a:rPr lang="zh-CN" altLang="en-US" sz="4400" dirty="0"/>
              <a:t>修炼指南 </a:t>
            </a:r>
            <a:r>
              <a:rPr lang="en-US" altLang="zh-CN" sz="4400" dirty="0"/>
              <a:t>12</a:t>
            </a:r>
            <a:r>
              <a:rPr lang="zh-CN" altLang="en-US" sz="4400" dirty="0"/>
              <a:t>：</a:t>
            </a:r>
            <a:br>
              <a:rPr lang="zh-CN" sz="4400" dirty="0"/>
            </a:br>
            <a:r>
              <a:rPr lang="zh-CN" sz="4400" dirty="0"/>
              <a:t>【复习】卷积神经网络</a:t>
            </a:r>
            <a:br>
              <a:rPr lang="zh-CN" sz="4400" dirty="0"/>
            </a:br>
            <a:r>
              <a:rPr lang="en-US" altLang="zh-CN" sz="4400" dirty="0"/>
              <a:t>Convolutional Neural Network</a:t>
            </a:r>
            <a:endParaRPr lang="en-US" altLang="zh-C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我们先不忙看它是什么，先来看它要解决什么问题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0732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计算机视觉是一个很有挑战性的问题，我们就拿图像识别举例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150" y="2692400"/>
            <a:ext cx="5181600" cy="291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2692400"/>
            <a:ext cx="5006340" cy="3754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老式的计算机视觉是怎么做的呢？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75330"/>
          </a:xfrm>
        </p:spPr>
        <p:txBody>
          <a:bodyPr/>
          <a:p>
            <a:pPr marL="0" indent="0">
              <a:buNone/>
            </a:pPr>
            <a:r>
              <a:rPr lang="zh-CN" altLang="en-US"/>
              <a:t>比如 </a:t>
            </a:r>
            <a:r>
              <a:rPr lang="en-US" altLang="zh-CN"/>
              <a:t>OpenCV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你首先需要理解很多算法，比如如何检测线条</a:t>
            </a:r>
            <a:r>
              <a:rPr lang="en-US" altLang="zh-CN"/>
              <a:t>(Edge Detection)</a:t>
            </a:r>
            <a:r>
              <a:rPr lang="zh-CN" altLang="en-US"/>
              <a:t>，如何做形态学变化</a:t>
            </a:r>
            <a:r>
              <a:rPr lang="en-US" altLang="zh-CN"/>
              <a:t>...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然后根据你的知识</a:t>
            </a:r>
            <a:r>
              <a:rPr lang="en-US" altLang="zh-CN"/>
              <a:t>+</a:t>
            </a:r>
            <a:r>
              <a:rPr lang="zh-CN" altLang="en-US"/>
              <a:t>经验</a:t>
            </a:r>
            <a:r>
              <a:rPr lang="en-US" altLang="zh-CN"/>
              <a:t>+</a:t>
            </a:r>
            <a:r>
              <a:rPr lang="zh-CN" altLang="en-US"/>
              <a:t>脑洞，来设计很多特征。再用这些特征去比对一张图像是不是阿猫阿狗。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75330"/>
          </a:xfrm>
        </p:spPr>
        <p:txBody>
          <a:bodyPr/>
          <a:p>
            <a:pPr marL="0" indent="0">
              <a:buNone/>
            </a:pPr>
            <a:r>
              <a:rPr lang="zh-CN" altLang="en-US"/>
              <a:t>这样做有什么问题呢？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每一种不同的物件，你都得去设计特征。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这样的人工智能主要是人工，而不是智能。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89025" y="5283200"/>
            <a:ext cx="1001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老式的流程：原始数据 </a:t>
            </a:r>
            <a:r>
              <a:rPr lang="en-US" altLang="zh-CN" sz="2400"/>
              <a:t>-&gt; </a:t>
            </a:r>
            <a:r>
              <a:rPr lang="zh-CN" altLang="en-US" sz="2400"/>
              <a:t>人工特征提取 </a:t>
            </a:r>
            <a:r>
              <a:rPr lang="en-US" altLang="zh-CN" sz="2400"/>
              <a:t>-&gt; </a:t>
            </a:r>
            <a:r>
              <a:rPr lang="zh-CN" altLang="en-US" sz="2400"/>
              <a:t>算法 </a:t>
            </a:r>
            <a:r>
              <a:rPr lang="en-US" altLang="zh-CN" sz="2400"/>
              <a:t>-&gt; </a:t>
            </a:r>
            <a:r>
              <a:rPr lang="zh-CN" altLang="en-US" sz="2400"/>
              <a:t>结果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3200">
                <a:sym typeface="+mn-ea"/>
              </a:rPr>
              <a:t>卷积要解决的就是自动的特征提取 </a:t>
            </a:r>
            <a:r>
              <a:rPr lang="en-US" altLang="zh-CN" sz="3200">
                <a:sym typeface="+mn-ea"/>
              </a:rPr>
              <a:t>(Feature Extraction)</a:t>
            </a:r>
            <a:endParaRPr lang="en-US" altLang="zh-CN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437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卷积神经网络：原始数据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卷积网络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算法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	        </a:t>
            </a:r>
            <a:r>
              <a:rPr lang="zh-CN" altLang="en-US">
                <a:sym typeface="+mn-ea"/>
              </a:rPr>
              <a:t>原始数据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深度学习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江湖上，人们把这种招式叫做 </a:t>
            </a:r>
            <a:r>
              <a:rPr lang="en-US" altLang="zh-CN">
                <a:sym typeface="+mn-ea"/>
              </a:rPr>
              <a:t>End-to-End </a:t>
            </a:r>
            <a:r>
              <a:rPr lang="zh-CN" altLang="en-US">
                <a:sym typeface="+mn-ea"/>
              </a:rPr>
              <a:t>的学习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对，这就是卷积要解决的问题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现在我们来看 </a:t>
            </a:r>
            <a:r>
              <a:rPr lang="en-US" altLang="zh-CN" sz="3200"/>
              <a:t>Convolution </a:t>
            </a:r>
            <a:r>
              <a:rPr lang="zh-CN" altLang="en-US" sz="3200"/>
              <a:t>是什么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563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我们可以将它理解为</a:t>
            </a:r>
            <a:r>
              <a:rPr lang="en-US" altLang="zh-CN"/>
              <a:t>“</a:t>
            </a:r>
            <a:r>
              <a:rPr lang="zh-CN" altLang="en-US"/>
              <a:t>矩阵滑窗乘法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每一张图片都可以被表示为一个</a:t>
            </a:r>
            <a:r>
              <a:rPr lang="en-US" altLang="zh-CN"/>
              <a:t>3</a:t>
            </a:r>
            <a:r>
              <a:rPr lang="zh-CN" altLang="en-US"/>
              <a:t>维矩阵：宽</a:t>
            </a:r>
            <a:r>
              <a:rPr lang="en-US" altLang="zh-CN"/>
              <a:t>x</a:t>
            </a:r>
            <a:r>
              <a:rPr lang="zh-CN" altLang="en-US"/>
              <a:t>高</a:t>
            </a:r>
            <a:r>
              <a:rPr lang="en-US" altLang="zh-CN"/>
              <a:t>x</a:t>
            </a:r>
            <a:r>
              <a:rPr lang="zh-CN" altLang="en-US"/>
              <a:t>颜色通道数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然后我们需要一个滑窗（通常被称为 </a:t>
            </a:r>
            <a:r>
              <a:rPr lang="en-US" altLang="zh-CN"/>
              <a:t>Filter/Feature Map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zh-CN"/>
              <a:t>滑窗一般就是 </a:t>
            </a:r>
            <a:r>
              <a:rPr lang="en-US" altLang="zh-CN"/>
              <a:t>N x N x </a:t>
            </a:r>
            <a:r>
              <a:rPr lang="zh-CN" altLang="en-US"/>
              <a:t>颜色通道数 </a:t>
            </a:r>
            <a:r>
              <a:rPr lang="zh-CN" altLang="en-US"/>
              <a:t>的矩阵。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你也可以理解为需要</a:t>
            </a:r>
            <a:r>
              <a:rPr lang="en-US" altLang="zh-CN"/>
              <a:t>[</a:t>
            </a:r>
            <a:r>
              <a:rPr lang="zh-CN" altLang="en-US">
                <a:sym typeface="+mn-ea"/>
              </a:rPr>
              <a:t>颜色通道数</a:t>
            </a:r>
            <a:r>
              <a:rPr lang="en-US" altLang="en-US">
                <a:sym typeface="+mn-ea"/>
              </a:rPr>
              <a:t>]</a:t>
            </a:r>
            <a:r>
              <a:rPr lang="zh-CN" altLang="en-US"/>
              <a:t>个 </a:t>
            </a:r>
            <a:r>
              <a:rPr lang="en-US" altLang="zh-CN"/>
              <a:t>N x N </a:t>
            </a:r>
            <a:r>
              <a:rPr lang="zh-CN" altLang="en-US"/>
              <a:t>的 </a:t>
            </a:r>
            <a:r>
              <a:rPr lang="en-US" altLang="zh-CN"/>
              <a:t>Filter Map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滑窗的运算，以及滑窗后的输出是什么？</a:t>
            </a:r>
            <a:endParaRPr lang="en-US" altLang="zh-CN" sz="3200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7405" y="1691005"/>
            <a:ext cx="5958840" cy="3289935"/>
          </a:xfrm>
        </p:spPr>
        <p:txBody>
          <a:bodyPr/>
          <a:p>
            <a:pPr marL="0" indent="0">
              <a:buNone/>
            </a:pPr>
            <a:r>
              <a:rPr lang="zh-CN" altLang="en-US"/>
              <a:t>右边这个矩阵就是输出，我们可以将其理解为原始图片的特征表示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A Kind Of Feature Representation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输出矩阵的 </a:t>
            </a:r>
            <a:r>
              <a:rPr lang="en-US" altLang="zh-CN">
                <a:sym typeface="+mn-ea"/>
              </a:rPr>
              <a:t>Depth == Filter </a:t>
            </a:r>
            <a:r>
              <a:rPr lang="zh-CN" altLang="en-US">
                <a:sym typeface="+mn-ea"/>
              </a:rPr>
              <a:t>的数量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76425"/>
            <a:ext cx="4419600" cy="3105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5623560"/>
            <a:ext cx="1000506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具体的运算方式我们直接来看 </a:t>
            </a:r>
            <a:r>
              <a:rPr lang="en-US" altLang="zh-CN" sz="2800"/>
              <a:t>cs231n </a:t>
            </a:r>
            <a:r>
              <a:rPr lang="zh-CN" altLang="en-US" sz="2800"/>
              <a:t>课件里的动画吧</a:t>
            </a:r>
            <a:endParaRPr lang="zh-CN" altLang="en-US" sz="2800"/>
          </a:p>
          <a:p>
            <a:r>
              <a:rPr lang="zh-CN" altLang="en-US" sz="2800"/>
              <a:t>http://cs231n.github.io/convolutional-networks/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滑窗有很多滑法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09200" cy="49225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Stride</a:t>
            </a:r>
            <a:r>
              <a:rPr lang="zh-CN" altLang="en-US"/>
              <a:t>：每一步的大小（这个容易理解，每一次滑多少步）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Padding</a:t>
            </a:r>
            <a:r>
              <a:rPr lang="zh-CN" altLang="en-US"/>
              <a:t>：填充（啥意思？）</a:t>
            </a:r>
            <a:br>
              <a:rPr lang="zh-CN" altLang="en-US"/>
            </a:b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http://deeplearning.net/software/theano_versions/dev/tutorial/conv_arithmetic.html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这一页有很不错的动画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58465"/>
            <a:ext cx="3209290" cy="20859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8500" y="2677795"/>
            <a:ext cx="37719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矩阵元素一一相乘求和 </a:t>
            </a:r>
            <a:r>
              <a:rPr lang="en-US" altLang="zh-CN" sz="3200"/>
              <a:t>= </a:t>
            </a:r>
            <a:r>
              <a:rPr lang="zh-CN" altLang="en-US" sz="3200"/>
              <a:t>矩阵扁平化为向量后的内积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[4, 2]       [9, 4]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[1, 8]       [5, 2]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Element-wise Muliplication + Sum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4x9 + 2x4 + 1x5 + 8x2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[4, 2, 1, 8] </a:t>
            </a:r>
            <a:r>
              <a:rPr lang="zh-CN"/>
              <a:t>· </a:t>
            </a:r>
            <a:r>
              <a:rPr lang="en-US"/>
              <a:t>[9, 4, 5, 2]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/>
              <a:t>点乘</a:t>
            </a:r>
            <a:r>
              <a:rPr lang="en-US"/>
              <a:t>/</a:t>
            </a:r>
            <a:r>
              <a:rPr lang="zh-CN"/>
              <a:t>内积</a:t>
            </a:r>
            <a:endParaRPr lang="zh-CN"/>
          </a:p>
          <a:p>
            <a:pPr marL="0" indent="0">
              <a:buNone/>
            </a:pPr>
            <a:r>
              <a:rPr lang="en-US" altLang="en-US">
                <a:sym typeface="+mn-ea"/>
              </a:rPr>
              <a:t>4x9 + 2x4 + 1x5 + 8x2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Presentation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 Convolutional Neural Network</dc:title>
  <dc:creator/>
  <cp:lastModifiedBy>Administrator</cp:lastModifiedBy>
  <cp:revision>11</cp:revision>
  <dcterms:created xsi:type="dcterms:W3CDTF">2016-10-17T01:34:24Z</dcterms:created>
  <dcterms:modified xsi:type="dcterms:W3CDTF">2016-10-17T04:36:46Z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