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890" y="1642428"/>
            <a:ext cx="9144000" cy="2387600"/>
          </a:xfrm>
        </p:spPr>
        <p:txBody>
          <a:bodyPr/>
          <a:lstStyle/>
          <a:p>
            <a:r>
              <a:rPr lang="en-US" altLang="zh-CN" sz="4000" dirty="0"/>
              <a:t>TF </a:t>
            </a:r>
            <a:r>
              <a:rPr lang="zh-CN" altLang="en-US" sz="4000" dirty="0"/>
              <a:t>系列到这里就告一段落了</a:t>
            </a:r>
            <a:br>
              <a:rPr lang="zh-CN" altLang="en-US" sz="4000" dirty="0"/>
            </a:br>
            <a:br>
              <a:rPr lang="zh-CN" altLang="en-US" sz="4000" dirty="0"/>
            </a:br>
            <a:r>
              <a:rPr lang="zh-CN" altLang="en-US" sz="4000" dirty="0"/>
              <a:t>谢谢大家的支持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深度学习的应用非常广泛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目前在学术与商业界都比较火热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计算机视觉，自然语言处理，机器人等等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本系列用图片分类作为例子给大家分享了一下 </a:t>
            </a:r>
            <a:r>
              <a:rPr lang="en-US" altLang="zh-CN">
                <a:sym typeface="+mn-ea"/>
              </a:rPr>
              <a:t>TensorFlow </a:t>
            </a:r>
            <a:r>
              <a:rPr lang="zh-CN" altLang="en-US">
                <a:sym typeface="+mn-ea"/>
              </a:rPr>
              <a:t>的基础用法。一共大约</a:t>
            </a:r>
            <a:r>
              <a:rPr lang="en-US" altLang="zh-CN">
                <a:sym typeface="+mn-ea"/>
              </a:rPr>
              <a:t>280</a:t>
            </a:r>
            <a:r>
              <a:rPr lang="zh-CN" altLang="en-US">
                <a:sym typeface="+mn-ea"/>
              </a:rPr>
              <a:t>分钟。</a:t>
            </a:r>
            <a:endParaRPr lang="zh-CN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我们的下一步？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6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如果你想更进一步地学习深度学习：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· </a:t>
            </a:r>
            <a:r>
              <a:rPr lang="en-US" altLang="zh-CN" sz="2400"/>
              <a:t>Regression vs. Classification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· </a:t>
            </a:r>
            <a:r>
              <a:rPr lang="en-US" altLang="zh-CN" sz="2400"/>
              <a:t>RNN</a:t>
            </a:r>
            <a:r>
              <a:rPr lang="zh-CN" altLang="en-US" sz="2400"/>
              <a:t>（</a:t>
            </a:r>
            <a:r>
              <a:rPr lang="en-US" altLang="zh-CN" sz="2400"/>
              <a:t>Recurrent Neural Network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· </a:t>
            </a:r>
            <a:r>
              <a:rPr lang="en-US" altLang="en-US" sz="2400"/>
              <a:t>Deep Reinforcement Learning </a:t>
            </a:r>
            <a:r>
              <a:rPr lang="zh-CN" altLang="en-US" sz="2400"/>
              <a:t>、</a:t>
            </a:r>
            <a:r>
              <a:rPr lang="en-US" altLang="zh-CN" sz="2400"/>
              <a:t>Deep </a:t>
            </a:r>
            <a:r>
              <a:rPr lang="en-US" altLang="zh-CN" sz="2400"/>
              <a:t>Unsupervised Learning</a:t>
            </a:r>
            <a:endParaRPr lang="en-US" altLang="zh-CN" sz="2400"/>
          </a:p>
          <a:p>
            <a:pPr marL="0" indent="0">
              <a:buNone/>
            </a:pPr>
            <a:r>
              <a:rPr lang="en-US" altLang="en-US" sz="2400"/>
              <a:t>	</a:t>
            </a:r>
            <a:r>
              <a:rPr lang="zh-CN" altLang="en-US" sz="2400"/>
              <a:t>· 当然，并不是说 </a:t>
            </a:r>
            <a:r>
              <a:rPr lang="en-US" altLang="zh-CN" sz="2400"/>
              <a:t>CNN </a:t>
            </a:r>
            <a:r>
              <a:rPr lang="zh-CN" altLang="en-US" sz="2400"/>
              <a:t>就这样了。</a:t>
            </a:r>
            <a:r>
              <a:rPr lang="en-US" altLang="zh-CN" sz="2400"/>
              <a:t>CNN</a:t>
            </a:r>
            <a:r>
              <a:rPr lang="zh-CN" altLang="en-US" sz="2400"/>
              <a:t>还有很多可以学习的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· </a:t>
            </a:r>
            <a:r>
              <a:rPr lang="en-US" altLang="zh-CN" sz="2400"/>
              <a:t>“</a:t>
            </a:r>
            <a:r>
              <a:rPr lang="zh-CN" altLang="en-US" sz="2400"/>
              <a:t>普通</a:t>
            </a:r>
            <a:r>
              <a:rPr lang="en-US" altLang="zh-CN" sz="2400"/>
              <a:t>”</a:t>
            </a:r>
            <a:r>
              <a:rPr lang="zh-CN" altLang="en-US" sz="2400"/>
              <a:t>的 </a:t>
            </a:r>
            <a:r>
              <a:rPr lang="en-US" altLang="zh-CN" sz="2400"/>
              <a:t>FC </a:t>
            </a:r>
            <a:r>
              <a:rPr lang="zh-CN" altLang="en-US" sz="2400"/>
              <a:t>神经网络也有很多可以学习的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实战项目竞技场：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kaggle.com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openai.com </a:t>
            </a:r>
            <a:r>
              <a:rPr lang="zh-CN" altLang="en-US" sz="2400"/>
              <a:t>（</a:t>
            </a:r>
            <a:r>
              <a:rPr lang="en-US" altLang="zh-CN" sz="2400"/>
              <a:t>Reinforcement Learning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185"/>
            <a:ext cx="10515600" cy="4824095"/>
          </a:xfrm>
        </p:spPr>
        <p:txBody>
          <a:bodyPr/>
          <a:p>
            <a:pPr marL="0" indent="0" algn="ctr">
              <a:buNone/>
            </a:pPr>
            <a:r>
              <a:rPr lang="zh-CN" altLang="en-US"/>
              <a:t>这并不代表我会停止更新技术视频。我会不定期的更新。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其实我也在思考下一个系列录制什么。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敬请期待更多更好的视频吧！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Presentation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系列到这里就告一段落了  谢谢大家的支持</dc:title>
  <dc:creator/>
  <cp:lastModifiedBy>Administrator</cp:lastModifiedBy>
  <cp:revision>1</cp:revision>
  <dcterms:created xsi:type="dcterms:W3CDTF">2016-12-12T00:51:50Z</dcterms:created>
  <dcterms:modified xsi:type="dcterms:W3CDTF">2016-12-12T00:51:50Z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