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83912" autoAdjust="0"/>
  </p:normalViewPr>
  <p:slideViewPr>
    <p:cSldViewPr snapToGrid="0">
      <p:cViewPr varScale="1">
        <p:scale>
          <a:sx n="73" d="100"/>
          <a:sy n="73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199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424D8-76FA-4B76-9772-FF945007839C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B8260-3BC9-42C4-9161-E54577007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493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4C6B7-4191-4DBC-B9D3-FD99A6496732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3D53C-B568-4181-92F4-81AC746EA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35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3D53C-B568-4181-92F4-81AC746EAE4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86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b="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2E617F0-44B6-435F-A37F-A8192EFBAD42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7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7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8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47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97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62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A2E617F0-44B6-435F-A37F-A8192EFBAD42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66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1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71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7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12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24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27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1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78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A2E617F0-44B6-435F-A37F-A8192EFBAD42}" type="datetimeFigureOut">
              <a:rPr kumimoji="1" lang="ja-JP" altLang="en-US" smtClean="0"/>
              <a:t>2015/11/11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50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kumimoji="1" sz="3600" b="1" i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フォト</a:t>
            </a:r>
            <a:r>
              <a:rPr kumimoji="1" lang="ja-JP" altLang="en-US" dirty="0" smtClean="0"/>
              <a:t>川柳同好会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会員募集のご案内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19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フォト川柳とは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ja-JP" altLang="en-US" sz="2000" dirty="0"/>
              <a:t>気づきや感動を「写真＋川柳」の作品として残す</a:t>
            </a:r>
          </a:p>
          <a:p>
            <a:pPr>
              <a:lnSpc>
                <a:spcPct val="200000"/>
              </a:lnSpc>
            </a:pPr>
            <a:r>
              <a:rPr lang="ja-JP" altLang="en-US" sz="2000" dirty="0"/>
              <a:t>人に伝えたい瞬間をデジタルカメラで撮影する</a:t>
            </a:r>
          </a:p>
          <a:p>
            <a:pPr>
              <a:lnSpc>
                <a:spcPct val="200000"/>
              </a:lnSpc>
            </a:pPr>
            <a:r>
              <a:rPr lang="ja-JP" altLang="en-US" sz="2000" dirty="0"/>
              <a:t>撮影した写真に寄せて一句</a:t>
            </a:r>
            <a:r>
              <a:rPr lang="ja-JP" altLang="en-US" sz="2000" dirty="0" smtClean="0"/>
              <a:t>詠む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679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年間スケジュール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部員内訳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1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日の活動内容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kumimoji="1" lang="ja-JP" smtClean="0"/>
              <a:t>テーマの確認とグループ散策</a:t>
            </a:r>
            <a:endParaRPr lang="ja-JP"/>
          </a:p>
          <a:p>
            <a:pPr lvl="1" rtl="0"/>
            <a:r>
              <a:rPr kumimoji="1" lang="ja-JP" smtClean="0"/>
              <a:t>テーマに合わせてグループで散策する</a:t>
            </a:r>
            <a:endParaRPr lang="ja-JP"/>
          </a:p>
          <a:p>
            <a:pPr lvl="0" rtl="0"/>
            <a:r>
              <a:rPr kumimoji="1" lang="ja-JP" smtClean="0"/>
              <a:t>自由制作</a:t>
            </a:r>
            <a:endParaRPr lang="ja-JP"/>
          </a:p>
          <a:p>
            <a:pPr lvl="1" rtl="0"/>
            <a:r>
              <a:rPr kumimoji="1" lang="ja-JP" smtClean="0"/>
              <a:t>自分自身の想像力で自由に作品を制作する</a:t>
            </a:r>
            <a:endParaRPr lang="ja-JP"/>
          </a:p>
          <a:p>
            <a:pPr lvl="0" rtl="0"/>
            <a:r>
              <a:rPr kumimoji="1" lang="ja-JP" smtClean="0"/>
              <a:t>意見交換</a:t>
            </a:r>
            <a:endParaRPr lang="ja-JP"/>
          </a:p>
          <a:p>
            <a:pPr lvl="1" rtl="0"/>
            <a:r>
              <a:rPr kumimoji="1" lang="ja-JP" smtClean="0"/>
              <a:t>みんなの作品を見て、感想や意見を交換する</a:t>
            </a:r>
            <a:endParaRPr lang="ja-JP"/>
          </a:p>
          <a:p>
            <a:pPr lvl="0" rtl="0"/>
            <a:r>
              <a:rPr kumimoji="1" lang="ja-JP" smtClean="0"/>
              <a:t>作品改良</a:t>
            </a:r>
            <a:endParaRPr lang="ja-JP"/>
          </a:p>
          <a:p>
            <a:pPr lvl="1" rtl="0"/>
            <a:r>
              <a:rPr kumimoji="1" lang="ja-JP" smtClean="0"/>
              <a:t>他人の感想や意見をもとに、作品を改良する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67095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ペーパー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</TotalTime>
  <Words>106</Words>
  <Application>Microsoft Office PowerPoint</Application>
  <PresentationFormat>画面に合わせる (4:3)</PresentationFormat>
  <Paragraphs>18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メイリオ</vt:lpstr>
      <vt:lpstr>游ゴシック</vt:lpstr>
      <vt:lpstr>Arial</vt:lpstr>
      <vt:lpstr>Century Gothic</vt:lpstr>
      <vt:lpstr>Wingdings 3</vt:lpstr>
      <vt:lpstr>イオン ボードルーム</vt:lpstr>
      <vt:lpstr>フォト川柳同好会</vt:lpstr>
      <vt:lpstr>フォト川柳とは</vt:lpstr>
      <vt:lpstr>年間スケジュール</vt:lpstr>
      <vt:lpstr>部員内訳</vt:lpstr>
      <vt:lpstr>1日の活動内容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フォト川柳同好会</dc:title>
  <dcterms:created xsi:type="dcterms:W3CDTF">2015-10-28T00:45:52Z</dcterms:created>
  <dcterms:modified xsi:type="dcterms:W3CDTF">2015-11-11T01:52:54Z</dcterms:modified>
</cp:coreProperties>
</file>