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2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3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92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8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D9A2C-88DF-428E-944D-AA51A952E82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0D96-4131-4997-82C0-20794C38FB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51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17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7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15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7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0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07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61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2D6A05-7978-4E33-A0E1-2B4CA3554D0E}" type="datetimeFigureOut">
              <a:rPr kumimoji="1" lang="ja-JP" altLang="en-US" smtClean="0"/>
              <a:t>2017/12/6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6442D9-AED0-4E7B-8F41-E22E428C2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34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若者における方言の認識について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高橋リサ</a:t>
            </a:r>
          </a:p>
        </p:txBody>
      </p:sp>
    </p:spTree>
    <p:extLst>
      <p:ext uri="{BB962C8B-B14F-4D97-AF65-F5344CB8AC3E}">
        <p14:creationId xmlns:p14="http://schemas.microsoft.com/office/powerpoint/2010/main" val="229793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調査内容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目的</a:t>
            </a:r>
          </a:p>
          <a:p>
            <a:pPr lvl="1"/>
            <a:r>
              <a:rPr lang="ja-JP" altLang="en-US" dirty="0"/>
              <a:t>方言を方言として認識できているかを調査</a:t>
            </a:r>
          </a:p>
          <a:p>
            <a:pPr lvl="1"/>
            <a:r>
              <a:rPr lang="ja-JP" altLang="en-US" dirty="0"/>
              <a:t>若者の中で本当に方言は廃れているかを考察</a:t>
            </a:r>
          </a:p>
          <a:p>
            <a:r>
              <a:rPr lang="ja-JP" altLang="en-US" dirty="0"/>
              <a:t>概要</a:t>
            </a:r>
          </a:p>
          <a:p>
            <a:pPr lvl="1"/>
            <a:r>
              <a:rPr lang="ja-JP" altLang="en-US" dirty="0"/>
              <a:t>調査期間</a:t>
            </a:r>
          </a:p>
          <a:p>
            <a:pPr lvl="2"/>
            <a:r>
              <a:rPr lang="en-US" altLang="ja-JP" dirty="0"/>
              <a:t>2017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1</a:t>
            </a:r>
            <a:r>
              <a:rPr lang="ja-JP" altLang="en-US" dirty="0"/>
              <a:t>日～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20</a:t>
            </a:r>
            <a:r>
              <a:rPr lang="ja-JP" altLang="en-US" dirty="0"/>
              <a:t>日</a:t>
            </a:r>
          </a:p>
          <a:p>
            <a:pPr lvl="1"/>
            <a:r>
              <a:rPr lang="ja-JP" altLang="en-US" dirty="0"/>
              <a:t>調査対象</a:t>
            </a:r>
          </a:p>
          <a:p>
            <a:pPr lvl="2"/>
            <a:r>
              <a:rPr lang="ja-JP" altLang="en-US" dirty="0"/>
              <a:t>岡山県岡山市出身・在住の</a:t>
            </a:r>
            <a:r>
              <a:rPr lang="en-US" altLang="ja-JP" dirty="0"/>
              <a:t>10</a:t>
            </a:r>
            <a:r>
              <a:rPr lang="ja-JP" altLang="en-US" dirty="0"/>
              <a:t>～</a:t>
            </a:r>
            <a:r>
              <a:rPr lang="en-US" altLang="ja-JP" dirty="0"/>
              <a:t>20</a:t>
            </a:r>
            <a:r>
              <a:rPr lang="ja-JP" altLang="en-US" dirty="0"/>
              <a:t>代の男女　</a:t>
            </a:r>
            <a:r>
              <a:rPr lang="en-US" altLang="ja-JP" dirty="0"/>
              <a:t>100</a:t>
            </a:r>
            <a:r>
              <a:rPr lang="ja-JP" altLang="en-US" dirty="0"/>
              <a:t>人</a:t>
            </a:r>
          </a:p>
          <a:p>
            <a:pPr lvl="1"/>
            <a:r>
              <a:rPr lang="ja-JP" altLang="en-US" dirty="0"/>
              <a:t>調査方法</a:t>
            </a:r>
          </a:p>
          <a:p>
            <a:pPr lvl="2"/>
            <a:r>
              <a:rPr lang="ja-JP" altLang="en-US" dirty="0"/>
              <a:t>記述式の調査票に記入</a:t>
            </a:r>
          </a:p>
        </p:txBody>
      </p:sp>
    </p:spTree>
    <p:extLst>
      <p:ext uri="{BB962C8B-B14F-4D97-AF65-F5344CB8AC3E}">
        <p14:creationId xmlns:p14="http://schemas.microsoft.com/office/powerpoint/2010/main" val="258570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調査結果</a:t>
            </a:r>
            <a:r>
              <a:rPr lang="en-US" altLang="ja-JP"/>
              <a:t>―</a:t>
            </a:r>
            <a:r>
              <a:rPr lang="ja-JP" altLang="en-US"/>
              <a:t>集計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各語彙の方言の認識</a:t>
            </a:r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>
            <p:extLst/>
          </p:nvPr>
        </p:nvGraphicFramePr>
        <p:xfrm>
          <a:off x="1639587" y="2142309"/>
          <a:ext cx="5864826" cy="417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3" imgW="5381506" imgH="3829101" progId="Excel.Sheet.12">
                  <p:embed/>
                </p:oleObj>
              </mc:Choice>
              <mc:Fallback>
                <p:oleObj name="Worksheet" r:id="rId3" imgW="5381506" imgH="3829101" progId="Excel.Sheet.12">
                  <p:embed/>
                  <p:pic>
                    <p:nvPicPr>
                      <p:cNvPr id="6" name="オブジェクト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9587" y="2142309"/>
                        <a:ext cx="5864826" cy="4172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1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調査結果</a:t>
            </a:r>
            <a:r>
              <a:rPr lang="en-US" altLang="ja-JP"/>
              <a:t>―</a:t>
            </a:r>
            <a:r>
              <a:rPr lang="ja-JP" altLang="en-US"/>
              <a:t>分析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方言として認識されていない語彙</a:t>
            </a:r>
          </a:p>
          <a:p>
            <a:pPr lvl="1"/>
            <a:r>
              <a:rPr lang="ja-JP" altLang="en-US"/>
              <a:t>「なおす」「たう」「ひこずる」「つかえる」「みやすい」</a:t>
            </a:r>
          </a:p>
          <a:p>
            <a:pPr lvl="2"/>
            <a:r>
              <a:rPr lang="ja-JP" altLang="en-US"/>
              <a:t>岡山弁の特徴が含まれていないため、標準語と勘違いしている</a:t>
            </a:r>
          </a:p>
          <a:p>
            <a:pPr lvl="1"/>
            <a:r>
              <a:rPr lang="ja-JP" altLang="en-US"/>
              <a:t>「すいばり」</a:t>
            </a:r>
          </a:p>
          <a:p>
            <a:pPr lvl="2"/>
            <a:r>
              <a:rPr lang="ja-JP" altLang="en-US"/>
              <a:t>メディアで耳にする機会がないため、標準語に置き換えできない</a:t>
            </a:r>
          </a:p>
          <a:p>
            <a:r>
              <a:rPr lang="ja-JP" altLang="en-US"/>
              <a:t>方言として認識されている語彙</a:t>
            </a:r>
          </a:p>
          <a:p>
            <a:pPr lvl="1"/>
            <a:r>
              <a:rPr lang="ja-JP" altLang="en-US"/>
              <a:t>「ぎょーさん」「おえん」「えれー」</a:t>
            </a:r>
          </a:p>
          <a:p>
            <a:pPr lvl="2"/>
            <a:r>
              <a:rPr lang="ja-JP" altLang="en-US"/>
              <a:t>方言らしい音を持っているため、方言であることが認識しやすい</a:t>
            </a:r>
          </a:p>
        </p:txBody>
      </p:sp>
    </p:spTree>
    <p:extLst>
      <p:ext uri="{BB962C8B-B14F-4D97-AF65-F5344CB8AC3E}">
        <p14:creationId xmlns:p14="http://schemas.microsoft.com/office/powerpoint/2010/main" val="162991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考察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若者の言葉</a:t>
            </a:r>
          </a:p>
          <a:p>
            <a:pPr lvl="1"/>
            <a:r>
              <a:rPr lang="ja-JP" altLang="en-US" dirty="0"/>
              <a:t>「メディアから受ける標準語」と「生活環境から受ける方言」の影響を受けている</a:t>
            </a:r>
          </a:p>
          <a:p>
            <a:pPr lvl="1"/>
            <a:r>
              <a:rPr lang="ja-JP" altLang="en-US" dirty="0"/>
              <a:t>方言は格好悪いと感じ、自発的に使おうとしない</a:t>
            </a:r>
          </a:p>
          <a:p>
            <a:r>
              <a:rPr lang="ja-JP" altLang="en-US" dirty="0"/>
              <a:t>若者の方言認識度</a:t>
            </a:r>
          </a:p>
          <a:p>
            <a:pPr lvl="1"/>
            <a:r>
              <a:rPr lang="ja-JP" altLang="en-US" dirty="0"/>
              <a:t>両親の教育や地域の人々との交流を通して方言を習得しながら、メディアを通じて標準語を習得している</a:t>
            </a:r>
          </a:p>
          <a:p>
            <a:pPr lvl="1"/>
            <a:r>
              <a:rPr lang="ja-JP" altLang="en-US" dirty="0"/>
              <a:t>若者は標準語と方言を一定のレベルで使いこなしている</a:t>
            </a:r>
          </a:p>
        </p:txBody>
      </p:sp>
    </p:spTree>
    <p:extLst>
      <p:ext uri="{BB962C8B-B14F-4D97-AF65-F5344CB8AC3E}">
        <p14:creationId xmlns:p14="http://schemas.microsoft.com/office/powerpoint/2010/main" val="1980432042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242</Words>
  <Application>Microsoft Office PowerPoint</Application>
  <PresentationFormat>画面に合わせる (4:3)</PresentationFormat>
  <Paragraphs>31</Paragraphs>
  <Slides>5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Calibri</vt:lpstr>
      <vt:lpstr>Calibri Light</vt:lpstr>
      <vt:lpstr>レトロスペクト</vt:lpstr>
      <vt:lpstr>Worksheet</vt:lpstr>
      <vt:lpstr>若者における方言の認識について</vt:lpstr>
      <vt:lpstr>調査内容</vt:lpstr>
      <vt:lpstr>調査結果―集計</vt:lpstr>
      <vt:lpstr>調査結果―分析</vt:lpstr>
      <vt:lpstr>考察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若者における方言の認識について</dc:title>
  <dcterms:created xsi:type="dcterms:W3CDTF">2015-10-27T07:53:52Z</dcterms:created>
  <dcterms:modified xsi:type="dcterms:W3CDTF">2017-12-06T03:52:40Z</dcterms:modified>
</cp:coreProperties>
</file>