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92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8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7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7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15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7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0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07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61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2D6A05-7978-4E33-A0E1-2B4CA3554D0E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3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若者</a:t>
            </a:r>
            <a:r>
              <a:rPr kumimoji="1" lang="ja-JP" altLang="en-US" sz="4000" dirty="0" smtClean="0"/>
              <a:t>における方言の認識について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 smtClean="0"/>
              <a:t>高橋リサ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93269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10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Calibri</vt:lpstr>
      <vt:lpstr>Calibri Light</vt:lpstr>
      <vt:lpstr>レトロスペクト</vt:lpstr>
      <vt:lpstr>若者における方言の認識について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若者における方言の認識について</dc:title>
  <dcterms:created xsi:type="dcterms:W3CDTF">2015-10-27T07:53:52Z</dcterms:created>
  <dcterms:modified xsi:type="dcterms:W3CDTF">2015-11-11T01:54:04Z</dcterms:modified>
</cp:coreProperties>
</file>