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83912" autoAdjust="0"/>
  </p:normalViewPr>
  <p:slideViewPr>
    <p:cSldViewPr snapToGrid="0">
      <p:cViewPr varScale="1">
        <p:scale>
          <a:sx n="73" d="100"/>
          <a:sy n="73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学年別・男女別部員数（人）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0-4CE0-9753-9350F43E7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女子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1年生</c:v>
                </c:pt>
                <c:pt idx="1">
                  <c:v>2年生</c:v>
                </c:pt>
                <c:pt idx="2">
                  <c:v>3年生</c:v>
                </c:pt>
                <c:pt idx="3">
                  <c:v>4年生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60-4CE0-9753-9350F43E7E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11919536"/>
        <c:axId val="311923472"/>
      </c:barChart>
      <c:catAx>
        <c:axId val="31191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1923472"/>
        <c:crosses val="autoZero"/>
        <c:auto val="1"/>
        <c:lblAlgn val="ctr"/>
        <c:lblOffset val="100"/>
        <c:noMultiLvlLbl val="0"/>
      </c:catAx>
      <c:valAx>
        <c:axId val="311923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91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CB94B-BDD9-4D43-B8F8-DBD8019D0BF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kumimoji="1" lang="ja-JP" altLang="en-US"/>
        </a:p>
      </dgm:t>
    </dgm:pt>
    <dgm:pt modelId="{61E4A0AE-C53C-4DB6-96A0-A16282160739}">
      <dgm:prSet custT="1"/>
      <dgm:spPr/>
      <dgm:t>
        <a:bodyPr/>
        <a:lstStyle/>
        <a:p>
          <a:pPr rtl="0"/>
          <a:r>
            <a:rPr kumimoji="1" lang="ja-JP" altLang="en-US" sz="1800" smtClean="0"/>
            <a:t>テーマの確認とグループ散策</a:t>
          </a:r>
          <a:endParaRPr lang="ja-JP" altLang="en-US" sz="1800"/>
        </a:p>
      </dgm:t>
    </dgm:pt>
    <dgm:pt modelId="{D4260786-6D01-4B70-9967-B4F0AFBFAB67}" type="par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5A1D9659-BED7-498A-AC92-59345E3F6629}" type="sibTrans" cxnId="{6F449E54-1EE5-4AB6-9076-D31108009E6E}">
      <dgm:prSet/>
      <dgm:spPr/>
      <dgm:t>
        <a:bodyPr/>
        <a:lstStyle/>
        <a:p>
          <a:endParaRPr kumimoji="1" lang="ja-JP" altLang="en-US" sz="1800"/>
        </a:p>
      </dgm:t>
    </dgm:pt>
    <dgm:pt modelId="{84BA5423-44D2-4F97-B110-9FE3DED59D0D}">
      <dgm:prSet custT="1"/>
      <dgm:spPr/>
      <dgm:t>
        <a:bodyPr/>
        <a:lstStyle/>
        <a:p>
          <a:pPr rtl="0"/>
          <a:r>
            <a:rPr kumimoji="1" lang="ja-JP" altLang="en-US" sz="1800" smtClean="0"/>
            <a:t>テーマに合わせてグループで散策する</a:t>
          </a:r>
          <a:endParaRPr lang="ja-JP" altLang="en-US" sz="1800"/>
        </a:p>
      </dgm:t>
    </dgm:pt>
    <dgm:pt modelId="{A54C05D2-ACA7-4DC7-A57D-65E977035556}" type="par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96416627-E6CD-428A-A118-5FB6B52EB486}" type="sibTrans" cxnId="{EA8614AA-4F26-4C0A-BF36-685A42E099B7}">
      <dgm:prSet/>
      <dgm:spPr/>
      <dgm:t>
        <a:bodyPr/>
        <a:lstStyle/>
        <a:p>
          <a:endParaRPr kumimoji="1" lang="ja-JP" altLang="en-US" sz="1800"/>
        </a:p>
      </dgm:t>
    </dgm:pt>
    <dgm:pt modelId="{FDD561C0-06FA-46C3-BA79-7D95E85B4AE0}">
      <dgm:prSet custT="1"/>
      <dgm:spPr/>
      <dgm:t>
        <a:bodyPr/>
        <a:lstStyle/>
        <a:p>
          <a:pPr rtl="0"/>
          <a:r>
            <a:rPr kumimoji="1" lang="ja-JP" altLang="en-US" sz="1800" smtClean="0"/>
            <a:t>自由制作</a:t>
          </a:r>
          <a:endParaRPr lang="ja-JP" altLang="en-US" sz="1800"/>
        </a:p>
      </dgm:t>
    </dgm:pt>
    <dgm:pt modelId="{E3209C4B-C4FE-494C-88CE-2E02DAC029CC}" type="par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9943B1F9-076C-4712-8FD4-A12F375AAEA0}" type="sibTrans" cxnId="{EB661F89-A82C-4F06-9844-BD32608BFBBF}">
      <dgm:prSet/>
      <dgm:spPr/>
      <dgm:t>
        <a:bodyPr/>
        <a:lstStyle/>
        <a:p>
          <a:endParaRPr kumimoji="1" lang="ja-JP" altLang="en-US" sz="1800"/>
        </a:p>
      </dgm:t>
    </dgm:pt>
    <dgm:pt modelId="{7A8A6F97-10F0-4CBB-AC6B-661A54B8D8C6}">
      <dgm:prSet custT="1"/>
      <dgm:spPr/>
      <dgm:t>
        <a:bodyPr/>
        <a:lstStyle/>
        <a:p>
          <a:pPr rtl="0"/>
          <a:r>
            <a:rPr kumimoji="1" lang="ja-JP" altLang="en-US" sz="1800" smtClean="0"/>
            <a:t>自分自身の想像力で自由に作品を制作する</a:t>
          </a:r>
          <a:endParaRPr lang="ja-JP" altLang="en-US" sz="1800"/>
        </a:p>
      </dgm:t>
    </dgm:pt>
    <dgm:pt modelId="{BB20C74F-50D9-49B6-871E-C26F54D71886}" type="par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99F8B0F6-0DDB-424D-BDFA-780A70620FD0}" type="sibTrans" cxnId="{82839CDC-63C8-4106-8E1C-282B1BB9C3E5}">
      <dgm:prSet/>
      <dgm:spPr/>
      <dgm:t>
        <a:bodyPr/>
        <a:lstStyle/>
        <a:p>
          <a:endParaRPr kumimoji="1" lang="ja-JP" altLang="en-US" sz="1800"/>
        </a:p>
      </dgm:t>
    </dgm:pt>
    <dgm:pt modelId="{DD03C47C-B0B0-455C-9520-A404A8B1A22F}">
      <dgm:prSet custT="1"/>
      <dgm:spPr/>
      <dgm:t>
        <a:bodyPr/>
        <a:lstStyle/>
        <a:p>
          <a:pPr rtl="0"/>
          <a:r>
            <a:rPr kumimoji="1" lang="ja-JP" altLang="en-US" sz="1800" smtClean="0"/>
            <a:t>意見交換</a:t>
          </a:r>
          <a:endParaRPr lang="ja-JP" altLang="en-US" sz="1800"/>
        </a:p>
      </dgm:t>
    </dgm:pt>
    <dgm:pt modelId="{6777EFAB-781D-488D-BE04-94F15DC14FCA}" type="par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70BE6C42-C3C8-478D-8AD6-731FBBF372FA}" type="sibTrans" cxnId="{69D62E5C-D3A8-45FD-819E-C6453B67DE94}">
      <dgm:prSet/>
      <dgm:spPr/>
      <dgm:t>
        <a:bodyPr/>
        <a:lstStyle/>
        <a:p>
          <a:endParaRPr kumimoji="1" lang="ja-JP" altLang="en-US" sz="1800"/>
        </a:p>
      </dgm:t>
    </dgm:pt>
    <dgm:pt modelId="{07B9DFB1-A82C-42F5-83FE-BD783E3B990B}">
      <dgm:prSet custT="1"/>
      <dgm:spPr/>
      <dgm:t>
        <a:bodyPr/>
        <a:lstStyle/>
        <a:p>
          <a:pPr rtl="0"/>
          <a:r>
            <a:rPr kumimoji="1" lang="ja-JP" altLang="en-US" sz="1800" smtClean="0"/>
            <a:t>みんなの作品を見て、感想や意見を交換する</a:t>
          </a:r>
          <a:endParaRPr lang="ja-JP" altLang="en-US" sz="1800"/>
        </a:p>
      </dgm:t>
    </dgm:pt>
    <dgm:pt modelId="{160DD120-B942-4C05-A376-97D8BC2F6CC3}" type="par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529E695F-80AE-4345-BB55-8589F16F68A6}" type="sibTrans" cxnId="{B71C7338-FF38-40BA-9CE1-8674787CAD6C}">
      <dgm:prSet/>
      <dgm:spPr/>
      <dgm:t>
        <a:bodyPr/>
        <a:lstStyle/>
        <a:p>
          <a:endParaRPr kumimoji="1" lang="ja-JP" altLang="en-US" sz="1800"/>
        </a:p>
      </dgm:t>
    </dgm:pt>
    <dgm:pt modelId="{9DAC565B-5D13-4A2D-A30D-416C3709522C}">
      <dgm:prSet custT="1"/>
      <dgm:spPr/>
      <dgm:t>
        <a:bodyPr/>
        <a:lstStyle/>
        <a:p>
          <a:pPr rtl="0"/>
          <a:r>
            <a:rPr kumimoji="1" lang="ja-JP" altLang="en-US" sz="1800" smtClean="0"/>
            <a:t>作品改良</a:t>
          </a:r>
          <a:endParaRPr lang="ja-JP" altLang="en-US" sz="1800"/>
        </a:p>
      </dgm:t>
    </dgm:pt>
    <dgm:pt modelId="{9A5E348F-CAFA-4B6E-A852-437BD0584072}" type="par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93548F10-03EF-4107-B765-B2DEE08885EF}" type="sibTrans" cxnId="{5D0518B7-E077-4C8F-8EED-5A50964C52C2}">
      <dgm:prSet/>
      <dgm:spPr/>
      <dgm:t>
        <a:bodyPr/>
        <a:lstStyle/>
        <a:p>
          <a:endParaRPr kumimoji="1" lang="ja-JP" altLang="en-US" sz="1800"/>
        </a:p>
      </dgm:t>
    </dgm:pt>
    <dgm:pt modelId="{6B08B1FB-3E7A-489C-B3EB-D467F529F1BC}">
      <dgm:prSet custT="1"/>
      <dgm:spPr/>
      <dgm:t>
        <a:bodyPr/>
        <a:lstStyle/>
        <a:p>
          <a:pPr rtl="0"/>
          <a:r>
            <a:rPr kumimoji="1" lang="ja-JP" altLang="en-US" sz="1800" smtClean="0"/>
            <a:t>他人の感想や意見をもとに、作品を改良する</a:t>
          </a:r>
          <a:endParaRPr lang="ja-JP" altLang="en-US" sz="1800"/>
        </a:p>
      </dgm:t>
    </dgm:pt>
    <dgm:pt modelId="{4CE88CB2-D2B3-41DA-963A-41C3089C9DF5}" type="par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343847B2-FD26-40C4-82B7-8346868AE830}" type="sibTrans" cxnId="{38525489-713E-418C-91AD-E399C3735267}">
      <dgm:prSet/>
      <dgm:spPr/>
      <dgm:t>
        <a:bodyPr/>
        <a:lstStyle/>
        <a:p>
          <a:endParaRPr kumimoji="1" lang="ja-JP" altLang="en-US" sz="1800"/>
        </a:p>
      </dgm:t>
    </dgm:pt>
    <dgm:pt modelId="{85121EBB-F16A-4786-8EFE-80534678FEDE}" type="pres">
      <dgm:prSet presAssocID="{1AACB94B-BDD9-4D43-B8F8-DBD8019D0B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F569840-02A6-4FC9-8240-ADA925E3AE27}" type="pres">
      <dgm:prSet presAssocID="{9DAC565B-5D13-4A2D-A30D-416C3709522C}" presName="boxAndChildren" presStyleCnt="0"/>
      <dgm:spPr/>
      <dgm:t>
        <a:bodyPr/>
        <a:lstStyle/>
        <a:p>
          <a:endParaRPr kumimoji="1" lang="ja-JP" altLang="en-US"/>
        </a:p>
      </dgm:t>
    </dgm:pt>
    <dgm:pt modelId="{E00F0A80-0543-45E2-BA98-E5B8F55469FE}" type="pres">
      <dgm:prSet presAssocID="{9DAC565B-5D13-4A2D-A30D-416C3709522C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F46A6298-D138-4141-8317-CE53A9F1B2DD}" type="pres">
      <dgm:prSet presAssocID="{9DAC565B-5D13-4A2D-A30D-416C3709522C}" presName="entire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B091E99-0C0F-4D3B-8E3C-2ECFB7678A37}" type="pres">
      <dgm:prSet presAssocID="{9DAC565B-5D13-4A2D-A30D-416C3709522C}" presName="descendantBox" presStyleCnt="0"/>
      <dgm:spPr/>
      <dgm:t>
        <a:bodyPr/>
        <a:lstStyle/>
        <a:p>
          <a:endParaRPr kumimoji="1" lang="ja-JP" altLang="en-US"/>
        </a:p>
      </dgm:t>
    </dgm:pt>
    <dgm:pt modelId="{66A54EAD-E474-4487-A438-6882F88B7096}" type="pres">
      <dgm:prSet presAssocID="{6B08B1FB-3E7A-489C-B3EB-D467F529F1B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5CD9D85-526D-4195-BE18-97A712CD9F56}" type="pres">
      <dgm:prSet presAssocID="{70BE6C42-C3C8-478D-8AD6-731FBBF372FA}" presName="sp" presStyleCnt="0"/>
      <dgm:spPr/>
      <dgm:t>
        <a:bodyPr/>
        <a:lstStyle/>
        <a:p>
          <a:endParaRPr kumimoji="1" lang="ja-JP" altLang="en-US"/>
        </a:p>
      </dgm:t>
    </dgm:pt>
    <dgm:pt modelId="{360C681A-09E1-4E9C-889D-38F6E3F6F1A3}" type="pres">
      <dgm:prSet presAssocID="{DD03C47C-B0B0-455C-9520-A404A8B1A22F}" presName="arrowAndChildren" presStyleCnt="0"/>
      <dgm:spPr/>
      <dgm:t>
        <a:bodyPr/>
        <a:lstStyle/>
        <a:p>
          <a:endParaRPr kumimoji="1" lang="ja-JP" altLang="en-US"/>
        </a:p>
      </dgm:t>
    </dgm:pt>
    <dgm:pt modelId="{DE21EBF2-D9AE-4862-9208-83A0B1D73E7F}" type="pres">
      <dgm:prSet presAssocID="{DD03C47C-B0B0-455C-9520-A404A8B1A22F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C79744B3-BBDF-456E-861F-F6767601C904}" type="pres">
      <dgm:prSet presAssocID="{DD03C47C-B0B0-455C-9520-A404A8B1A22F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968151C5-F9E8-4E1B-B2E8-DF7F313A1AF8}" type="pres">
      <dgm:prSet presAssocID="{DD03C47C-B0B0-455C-9520-A404A8B1A22F}" presName="descendantArrow" presStyleCnt="0"/>
      <dgm:spPr/>
      <dgm:t>
        <a:bodyPr/>
        <a:lstStyle/>
        <a:p>
          <a:endParaRPr kumimoji="1" lang="ja-JP" altLang="en-US"/>
        </a:p>
      </dgm:t>
    </dgm:pt>
    <dgm:pt modelId="{7F3A6F21-9EA8-4718-82E8-A082916DDA8A}" type="pres">
      <dgm:prSet presAssocID="{07B9DFB1-A82C-42F5-83FE-BD783E3B990B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35E8D2-8D1D-4215-A617-1B57F91C1822}" type="pres">
      <dgm:prSet presAssocID="{9943B1F9-076C-4712-8FD4-A12F375AAEA0}" presName="sp" presStyleCnt="0"/>
      <dgm:spPr/>
      <dgm:t>
        <a:bodyPr/>
        <a:lstStyle/>
        <a:p>
          <a:endParaRPr kumimoji="1" lang="ja-JP" altLang="en-US"/>
        </a:p>
      </dgm:t>
    </dgm:pt>
    <dgm:pt modelId="{98EA2062-E497-412B-A1E4-8909CAFD5F00}" type="pres">
      <dgm:prSet presAssocID="{FDD561C0-06FA-46C3-BA79-7D95E85B4AE0}" presName="arrowAndChildren" presStyleCnt="0"/>
      <dgm:spPr/>
      <dgm:t>
        <a:bodyPr/>
        <a:lstStyle/>
        <a:p>
          <a:endParaRPr kumimoji="1" lang="ja-JP" altLang="en-US"/>
        </a:p>
      </dgm:t>
    </dgm:pt>
    <dgm:pt modelId="{4E63B06A-0C2F-40D2-849C-2DC3F0387390}" type="pres">
      <dgm:prSet presAssocID="{FDD561C0-06FA-46C3-BA79-7D95E85B4AE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808F2526-9BDE-4603-B1B5-7E8A2BAA863C}" type="pres">
      <dgm:prSet presAssocID="{FDD561C0-06FA-46C3-BA79-7D95E85B4AE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5EA290BF-9530-412D-874A-BC3932A77819}" type="pres">
      <dgm:prSet presAssocID="{FDD561C0-06FA-46C3-BA79-7D95E85B4AE0}" presName="descendantArrow" presStyleCnt="0"/>
      <dgm:spPr/>
      <dgm:t>
        <a:bodyPr/>
        <a:lstStyle/>
        <a:p>
          <a:endParaRPr kumimoji="1" lang="ja-JP" altLang="en-US"/>
        </a:p>
      </dgm:t>
    </dgm:pt>
    <dgm:pt modelId="{7D40C643-4B6D-41C2-B9FA-505DF6EE3D26}" type="pres">
      <dgm:prSet presAssocID="{7A8A6F97-10F0-4CBB-AC6B-661A54B8D8C6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985681-9159-4AF3-9000-7F9EA725FB2E}" type="pres">
      <dgm:prSet presAssocID="{5A1D9659-BED7-498A-AC92-59345E3F6629}" presName="sp" presStyleCnt="0"/>
      <dgm:spPr/>
      <dgm:t>
        <a:bodyPr/>
        <a:lstStyle/>
        <a:p>
          <a:endParaRPr kumimoji="1" lang="ja-JP" altLang="en-US"/>
        </a:p>
      </dgm:t>
    </dgm:pt>
    <dgm:pt modelId="{342B90F5-B635-4091-B9A4-4B8345D9DBCD}" type="pres">
      <dgm:prSet presAssocID="{61E4A0AE-C53C-4DB6-96A0-A16282160739}" presName="arrowAndChildren" presStyleCnt="0"/>
      <dgm:spPr/>
      <dgm:t>
        <a:bodyPr/>
        <a:lstStyle/>
        <a:p>
          <a:endParaRPr kumimoji="1" lang="ja-JP" altLang="en-US"/>
        </a:p>
      </dgm:t>
    </dgm:pt>
    <dgm:pt modelId="{4D03F0E1-8818-4E04-81B3-72778EE0E447}" type="pres">
      <dgm:prSet presAssocID="{61E4A0AE-C53C-4DB6-96A0-A16282160739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A308E40A-A59C-4D03-88E5-C447F73F4CED}" type="pres">
      <dgm:prSet presAssocID="{61E4A0AE-C53C-4DB6-96A0-A16282160739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15050C5-51B7-4A1F-A2FC-12786F224517}" type="pres">
      <dgm:prSet presAssocID="{61E4A0AE-C53C-4DB6-96A0-A16282160739}" presName="descendantArrow" presStyleCnt="0"/>
      <dgm:spPr/>
      <dgm:t>
        <a:bodyPr/>
        <a:lstStyle/>
        <a:p>
          <a:endParaRPr kumimoji="1" lang="ja-JP" altLang="en-US"/>
        </a:p>
      </dgm:t>
    </dgm:pt>
    <dgm:pt modelId="{5D8B6DBE-65AC-44BC-83AF-F87B3D50D3FF}" type="pres">
      <dgm:prSet presAssocID="{84BA5423-44D2-4F97-B110-9FE3DED59D0D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525489-713E-418C-91AD-E399C3735267}" srcId="{9DAC565B-5D13-4A2D-A30D-416C3709522C}" destId="{6B08B1FB-3E7A-489C-B3EB-D467F529F1BC}" srcOrd="0" destOrd="0" parTransId="{4CE88CB2-D2B3-41DA-963A-41C3089C9DF5}" sibTransId="{343847B2-FD26-40C4-82B7-8346868AE830}"/>
    <dgm:cxn modelId="{B3A3E3F7-86FF-4546-BE3F-4DEA148BBBB7}" type="presOf" srcId="{07B9DFB1-A82C-42F5-83FE-BD783E3B990B}" destId="{7F3A6F21-9EA8-4718-82E8-A082916DDA8A}" srcOrd="0" destOrd="0" presId="urn:microsoft.com/office/officeart/2005/8/layout/process4"/>
    <dgm:cxn modelId="{B71C7338-FF38-40BA-9CE1-8674787CAD6C}" srcId="{DD03C47C-B0B0-455C-9520-A404A8B1A22F}" destId="{07B9DFB1-A82C-42F5-83FE-BD783E3B990B}" srcOrd="0" destOrd="0" parTransId="{160DD120-B942-4C05-A376-97D8BC2F6CC3}" sibTransId="{529E695F-80AE-4345-BB55-8589F16F68A6}"/>
    <dgm:cxn modelId="{4EA764CC-53FD-49A6-A8FC-B65C56F8E005}" type="presOf" srcId="{1AACB94B-BDD9-4D43-B8F8-DBD8019D0BFF}" destId="{85121EBB-F16A-4786-8EFE-80534678FEDE}" srcOrd="0" destOrd="0" presId="urn:microsoft.com/office/officeart/2005/8/layout/process4"/>
    <dgm:cxn modelId="{01BE2311-457A-4EAD-B0C0-EC26C7DCDA22}" type="presOf" srcId="{7A8A6F97-10F0-4CBB-AC6B-661A54B8D8C6}" destId="{7D40C643-4B6D-41C2-B9FA-505DF6EE3D26}" srcOrd="0" destOrd="0" presId="urn:microsoft.com/office/officeart/2005/8/layout/process4"/>
    <dgm:cxn modelId="{400A5242-B397-4B0B-8CAE-32B7D736B02B}" type="presOf" srcId="{61E4A0AE-C53C-4DB6-96A0-A16282160739}" destId="{A308E40A-A59C-4D03-88E5-C447F73F4CED}" srcOrd="1" destOrd="0" presId="urn:microsoft.com/office/officeart/2005/8/layout/process4"/>
    <dgm:cxn modelId="{5D0518B7-E077-4C8F-8EED-5A50964C52C2}" srcId="{1AACB94B-BDD9-4D43-B8F8-DBD8019D0BFF}" destId="{9DAC565B-5D13-4A2D-A30D-416C3709522C}" srcOrd="3" destOrd="0" parTransId="{9A5E348F-CAFA-4B6E-A852-437BD0584072}" sibTransId="{93548F10-03EF-4107-B765-B2DEE08885EF}"/>
    <dgm:cxn modelId="{82839CDC-63C8-4106-8E1C-282B1BB9C3E5}" srcId="{FDD561C0-06FA-46C3-BA79-7D95E85B4AE0}" destId="{7A8A6F97-10F0-4CBB-AC6B-661A54B8D8C6}" srcOrd="0" destOrd="0" parTransId="{BB20C74F-50D9-49B6-871E-C26F54D71886}" sibTransId="{99F8B0F6-0DDB-424D-BDFA-780A70620FD0}"/>
    <dgm:cxn modelId="{B1BB548B-9757-42C8-BAE6-0BFB4781B753}" type="presOf" srcId="{DD03C47C-B0B0-455C-9520-A404A8B1A22F}" destId="{C79744B3-BBDF-456E-861F-F6767601C904}" srcOrd="1" destOrd="0" presId="urn:microsoft.com/office/officeart/2005/8/layout/process4"/>
    <dgm:cxn modelId="{EA8614AA-4F26-4C0A-BF36-685A42E099B7}" srcId="{61E4A0AE-C53C-4DB6-96A0-A16282160739}" destId="{84BA5423-44D2-4F97-B110-9FE3DED59D0D}" srcOrd="0" destOrd="0" parTransId="{A54C05D2-ACA7-4DC7-A57D-65E977035556}" sibTransId="{96416627-E6CD-428A-A118-5FB6B52EB486}"/>
    <dgm:cxn modelId="{8FA772AF-7AC4-4E1B-8462-5DDBC8F30001}" type="presOf" srcId="{DD03C47C-B0B0-455C-9520-A404A8B1A22F}" destId="{DE21EBF2-D9AE-4862-9208-83A0B1D73E7F}" srcOrd="0" destOrd="0" presId="urn:microsoft.com/office/officeart/2005/8/layout/process4"/>
    <dgm:cxn modelId="{36E68120-047A-49F1-A9D1-119FEB970CE3}" type="presOf" srcId="{9DAC565B-5D13-4A2D-A30D-416C3709522C}" destId="{E00F0A80-0543-45E2-BA98-E5B8F55469FE}" srcOrd="0" destOrd="0" presId="urn:microsoft.com/office/officeart/2005/8/layout/process4"/>
    <dgm:cxn modelId="{6F449E54-1EE5-4AB6-9076-D31108009E6E}" srcId="{1AACB94B-BDD9-4D43-B8F8-DBD8019D0BFF}" destId="{61E4A0AE-C53C-4DB6-96A0-A16282160739}" srcOrd="0" destOrd="0" parTransId="{D4260786-6D01-4B70-9967-B4F0AFBFAB67}" sibTransId="{5A1D9659-BED7-498A-AC92-59345E3F6629}"/>
    <dgm:cxn modelId="{48BA5942-2459-4313-AD43-B6EC7DBA1896}" type="presOf" srcId="{84BA5423-44D2-4F97-B110-9FE3DED59D0D}" destId="{5D8B6DBE-65AC-44BC-83AF-F87B3D50D3FF}" srcOrd="0" destOrd="0" presId="urn:microsoft.com/office/officeart/2005/8/layout/process4"/>
    <dgm:cxn modelId="{F5736B7E-40F6-4815-AD43-7650E62774F9}" type="presOf" srcId="{FDD561C0-06FA-46C3-BA79-7D95E85B4AE0}" destId="{4E63B06A-0C2F-40D2-849C-2DC3F0387390}" srcOrd="0" destOrd="0" presId="urn:microsoft.com/office/officeart/2005/8/layout/process4"/>
    <dgm:cxn modelId="{3D748C06-139C-415B-ABEC-75224FF75FF7}" type="presOf" srcId="{FDD561C0-06FA-46C3-BA79-7D95E85B4AE0}" destId="{808F2526-9BDE-4603-B1B5-7E8A2BAA863C}" srcOrd="1" destOrd="0" presId="urn:microsoft.com/office/officeart/2005/8/layout/process4"/>
    <dgm:cxn modelId="{4A0FB783-ED12-4D77-A398-8F094F1A9A75}" type="presOf" srcId="{61E4A0AE-C53C-4DB6-96A0-A16282160739}" destId="{4D03F0E1-8818-4E04-81B3-72778EE0E447}" srcOrd="0" destOrd="0" presId="urn:microsoft.com/office/officeart/2005/8/layout/process4"/>
    <dgm:cxn modelId="{0DE9A144-15E2-4C9F-B481-A656BBAD6661}" type="presOf" srcId="{6B08B1FB-3E7A-489C-B3EB-D467F529F1BC}" destId="{66A54EAD-E474-4487-A438-6882F88B7096}" srcOrd="0" destOrd="0" presId="urn:microsoft.com/office/officeart/2005/8/layout/process4"/>
    <dgm:cxn modelId="{69D62E5C-D3A8-45FD-819E-C6453B67DE94}" srcId="{1AACB94B-BDD9-4D43-B8F8-DBD8019D0BFF}" destId="{DD03C47C-B0B0-455C-9520-A404A8B1A22F}" srcOrd="2" destOrd="0" parTransId="{6777EFAB-781D-488D-BE04-94F15DC14FCA}" sibTransId="{70BE6C42-C3C8-478D-8AD6-731FBBF372FA}"/>
    <dgm:cxn modelId="{EB661F89-A82C-4F06-9844-BD32608BFBBF}" srcId="{1AACB94B-BDD9-4D43-B8F8-DBD8019D0BFF}" destId="{FDD561C0-06FA-46C3-BA79-7D95E85B4AE0}" srcOrd="1" destOrd="0" parTransId="{E3209C4B-C4FE-494C-88CE-2E02DAC029CC}" sibTransId="{9943B1F9-076C-4712-8FD4-A12F375AAEA0}"/>
    <dgm:cxn modelId="{AFBE4A0D-4681-4C2A-BB2E-97EEAD8308D9}" type="presOf" srcId="{9DAC565B-5D13-4A2D-A30D-416C3709522C}" destId="{F46A6298-D138-4141-8317-CE53A9F1B2DD}" srcOrd="1" destOrd="0" presId="urn:microsoft.com/office/officeart/2005/8/layout/process4"/>
    <dgm:cxn modelId="{2B640A47-218B-4288-875D-0EF29ADB48C3}" type="presParOf" srcId="{85121EBB-F16A-4786-8EFE-80534678FEDE}" destId="{0F569840-02A6-4FC9-8240-ADA925E3AE27}" srcOrd="0" destOrd="0" presId="urn:microsoft.com/office/officeart/2005/8/layout/process4"/>
    <dgm:cxn modelId="{01CD907A-22C0-4987-B98B-482FA9998249}" type="presParOf" srcId="{0F569840-02A6-4FC9-8240-ADA925E3AE27}" destId="{E00F0A80-0543-45E2-BA98-E5B8F55469FE}" srcOrd="0" destOrd="0" presId="urn:microsoft.com/office/officeart/2005/8/layout/process4"/>
    <dgm:cxn modelId="{F25E8882-D945-48AE-9423-FD98BDBF263A}" type="presParOf" srcId="{0F569840-02A6-4FC9-8240-ADA925E3AE27}" destId="{F46A6298-D138-4141-8317-CE53A9F1B2DD}" srcOrd="1" destOrd="0" presId="urn:microsoft.com/office/officeart/2005/8/layout/process4"/>
    <dgm:cxn modelId="{70938570-0E19-4FD4-B2EB-A2B458CB0B8B}" type="presParOf" srcId="{0F569840-02A6-4FC9-8240-ADA925E3AE27}" destId="{3B091E99-0C0F-4D3B-8E3C-2ECFB7678A37}" srcOrd="2" destOrd="0" presId="urn:microsoft.com/office/officeart/2005/8/layout/process4"/>
    <dgm:cxn modelId="{F87957BB-48DC-4393-9472-AF016C44DFC9}" type="presParOf" srcId="{3B091E99-0C0F-4D3B-8E3C-2ECFB7678A37}" destId="{66A54EAD-E474-4487-A438-6882F88B7096}" srcOrd="0" destOrd="0" presId="urn:microsoft.com/office/officeart/2005/8/layout/process4"/>
    <dgm:cxn modelId="{7420EC32-6D3E-4D09-810D-9EB4013230E7}" type="presParOf" srcId="{85121EBB-F16A-4786-8EFE-80534678FEDE}" destId="{05CD9D85-526D-4195-BE18-97A712CD9F56}" srcOrd="1" destOrd="0" presId="urn:microsoft.com/office/officeart/2005/8/layout/process4"/>
    <dgm:cxn modelId="{B07B4C6B-D154-4294-9F07-2D81929B39DB}" type="presParOf" srcId="{85121EBB-F16A-4786-8EFE-80534678FEDE}" destId="{360C681A-09E1-4E9C-889D-38F6E3F6F1A3}" srcOrd="2" destOrd="0" presId="urn:microsoft.com/office/officeart/2005/8/layout/process4"/>
    <dgm:cxn modelId="{FCBA2667-A515-41F5-87B1-32D82ACBB2F5}" type="presParOf" srcId="{360C681A-09E1-4E9C-889D-38F6E3F6F1A3}" destId="{DE21EBF2-D9AE-4862-9208-83A0B1D73E7F}" srcOrd="0" destOrd="0" presId="urn:microsoft.com/office/officeart/2005/8/layout/process4"/>
    <dgm:cxn modelId="{2633EBB5-E24B-471B-970E-E435A23A0C87}" type="presParOf" srcId="{360C681A-09E1-4E9C-889D-38F6E3F6F1A3}" destId="{C79744B3-BBDF-456E-861F-F6767601C904}" srcOrd="1" destOrd="0" presId="urn:microsoft.com/office/officeart/2005/8/layout/process4"/>
    <dgm:cxn modelId="{233DED40-14E6-4533-A412-9BE2DF3BACCE}" type="presParOf" srcId="{360C681A-09E1-4E9C-889D-38F6E3F6F1A3}" destId="{968151C5-F9E8-4E1B-B2E8-DF7F313A1AF8}" srcOrd="2" destOrd="0" presId="urn:microsoft.com/office/officeart/2005/8/layout/process4"/>
    <dgm:cxn modelId="{DADFD389-362B-4E4A-A0B6-88004B7D3CC9}" type="presParOf" srcId="{968151C5-F9E8-4E1B-B2E8-DF7F313A1AF8}" destId="{7F3A6F21-9EA8-4718-82E8-A082916DDA8A}" srcOrd="0" destOrd="0" presId="urn:microsoft.com/office/officeart/2005/8/layout/process4"/>
    <dgm:cxn modelId="{82E6171B-56A6-415E-8201-4402C25448BE}" type="presParOf" srcId="{85121EBB-F16A-4786-8EFE-80534678FEDE}" destId="{9F35E8D2-8D1D-4215-A617-1B57F91C1822}" srcOrd="3" destOrd="0" presId="urn:microsoft.com/office/officeart/2005/8/layout/process4"/>
    <dgm:cxn modelId="{D1D30D3B-72CC-4749-A29B-ABDE713716BF}" type="presParOf" srcId="{85121EBB-F16A-4786-8EFE-80534678FEDE}" destId="{98EA2062-E497-412B-A1E4-8909CAFD5F00}" srcOrd="4" destOrd="0" presId="urn:microsoft.com/office/officeart/2005/8/layout/process4"/>
    <dgm:cxn modelId="{54E62FFB-7D73-4D51-A2AA-D663576FA03D}" type="presParOf" srcId="{98EA2062-E497-412B-A1E4-8909CAFD5F00}" destId="{4E63B06A-0C2F-40D2-849C-2DC3F0387390}" srcOrd="0" destOrd="0" presId="urn:microsoft.com/office/officeart/2005/8/layout/process4"/>
    <dgm:cxn modelId="{B5496A69-5139-46F0-9B33-610575961760}" type="presParOf" srcId="{98EA2062-E497-412B-A1E4-8909CAFD5F00}" destId="{808F2526-9BDE-4603-B1B5-7E8A2BAA863C}" srcOrd="1" destOrd="0" presId="urn:microsoft.com/office/officeart/2005/8/layout/process4"/>
    <dgm:cxn modelId="{6FC56741-0F78-475F-A301-63FF4C438EA2}" type="presParOf" srcId="{98EA2062-E497-412B-A1E4-8909CAFD5F00}" destId="{5EA290BF-9530-412D-874A-BC3932A77819}" srcOrd="2" destOrd="0" presId="urn:microsoft.com/office/officeart/2005/8/layout/process4"/>
    <dgm:cxn modelId="{270C9F77-4C63-44C1-B060-88D95EB04E6E}" type="presParOf" srcId="{5EA290BF-9530-412D-874A-BC3932A77819}" destId="{7D40C643-4B6D-41C2-B9FA-505DF6EE3D26}" srcOrd="0" destOrd="0" presId="urn:microsoft.com/office/officeart/2005/8/layout/process4"/>
    <dgm:cxn modelId="{1FC9568B-ABAB-4F39-ACD8-18AF76B502C6}" type="presParOf" srcId="{85121EBB-F16A-4786-8EFE-80534678FEDE}" destId="{AD985681-9159-4AF3-9000-7F9EA725FB2E}" srcOrd="5" destOrd="0" presId="urn:microsoft.com/office/officeart/2005/8/layout/process4"/>
    <dgm:cxn modelId="{67E22173-4C94-4451-B8F6-45EFFA04947F}" type="presParOf" srcId="{85121EBB-F16A-4786-8EFE-80534678FEDE}" destId="{342B90F5-B635-4091-B9A4-4B8345D9DBCD}" srcOrd="6" destOrd="0" presId="urn:microsoft.com/office/officeart/2005/8/layout/process4"/>
    <dgm:cxn modelId="{6FFE00E5-4E0B-4173-948B-F27FF4660C14}" type="presParOf" srcId="{342B90F5-B635-4091-B9A4-4B8345D9DBCD}" destId="{4D03F0E1-8818-4E04-81B3-72778EE0E447}" srcOrd="0" destOrd="0" presId="urn:microsoft.com/office/officeart/2005/8/layout/process4"/>
    <dgm:cxn modelId="{488C1FB5-4A13-41A1-A601-ED022068F64F}" type="presParOf" srcId="{342B90F5-B635-4091-B9A4-4B8345D9DBCD}" destId="{A308E40A-A59C-4D03-88E5-C447F73F4CED}" srcOrd="1" destOrd="0" presId="urn:microsoft.com/office/officeart/2005/8/layout/process4"/>
    <dgm:cxn modelId="{3B197E43-8084-40F8-9A49-EE4496344D7B}" type="presParOf" srcId="{342B90F5-B635-4091-B9A4-4B8345D9DBCD}" destId="{315050C5-51B7-4A1F-A2FC-12786F224517}" srcOrd="2" destOrd="0" presId="urn:microsoft.com/office/officeart/2005/8/layout/process4"/>
    <dgm:cxn modelId="{AEF7B7F8-0CAC-41D3-A729-4038E42E24C9}" type="presParOf" srcId="{315050C5-51B7-4A1F-A2FC-12786F224517}" destId="{5D8B6DBE-65AC-44BC-83AF-F87B3D50D3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A6298-D138-4141-8317-CE53A9F1B2DD}">
      <dsp:nvSpPr>
        <dsp:cNvPr id="0" name=""/>
        <dsp:cNvSpPr/>
      </dsp:nvSpPr>
      <dsp:spPr>
        <a:xfrm>
          <a:off x="0" y="3130772"/>
          <a:ext cx="7996620" cy="684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作品改良</a:t>
          </a:r>
          <a:endParaRPr lang="ja-JP" altLang="en-US" sz="1800" kern="1200"/>
        </a:p>
      </dsp:txBody>
      <dsp:txXfrm>
        <a:off x="0" y="3130772"/>
        <a:ext cx="7996620" cy="369865"/>
      </dsp:txXfrm>
    </dsp:sp>
    <dsp:sp modelId="{66A54EAD-E474-4487-A438-6882F88B7096}">
      <dsp:nvSpPr>
        <dsp:cNvPr id="0" name=""/>
        <dsp:cNvSpPr/>
      </dsp:nvSpPr>
      <dsp:spPr>
        <a:xfrm>
          <a:off x="0" y="3486939"/>
          <a:ext cx="7996620" cy="3150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他人の感想や意見をもとに、作品を改良する</a:t>
          </a:r>
          <a:endParaRPr lang="ja-JP" altLang="en-US" sz="1800" kern="1200"/>
        </a:p>
      </dsp:txBody>
      <dsp:txXfrm>
        <a:off x="0" y="3486939"/>
        <a:ext cx="7996620" cy="315070"/>
      </dsp:txXfrm>
    </dsp:sp>
    <dsp:sp modelId="{C79744B3-BBDF-456E-861F-F6767601C904}">
      <dsp:nvSpPr>
        <dsp:cNvPr id="0" name=""/>
        <dsp:cNvSpPr/>
      </dsp:nvSpPr>
      <dsp:spPr>
        <a:xfrm rot="10800000">
          <a:off x="0" y="2087614"/>
          <a:ext cx="7996620" cy="105343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意見交換</a:t>
          </a:r>
          <a:endParaRPr lang="ja-JP" altLang="en-US" sz="1800" kern="1200"/>
        </a:p>
      </dsp:txBody>
      <dsp:txXfrm rot="-10800000">
        <a:off x="0" y="2087614"/>
        <a:ext cx="7996620" cy="369754"/>
      </dsp:txXfrm>
    </dsp:sp>
    <dsp:sp modelId="{7F3A6F21-9EA8-4718-82E8-A082916DDA8A}">
      <dsp:nvSpPr>
        <dsp:cNvPr id="0" name=""/>
        <dsp:cNvSpPr/>
      </dsp:nvSpPr>
      <dsp:spPr>
        <a:xfrm>
          <a:off x="0" y="2457369"/>
          <a:ext cx="7996620" cy="3149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みんなの作品を見て、感想や意見を交換する</a:t>
          </a:r>
          <a:endParaRPr lang="ja-JP" altLang="en-US" sz="1800" kern="1200"/>
        </a:p>
      </dsp:txBody>
      <dsp:txXfrm>
        <a:off x="0" y="2457369"/>
        <a:ext cx="7996620" cy="314976"/>
      </dsp:txXfrm>
    </dsp:sp>
    <dsp:sp modelId="{808F2526-9BDE-4603-B1B5-7E8A2BAA863C}">
      <dsp:nvSpPr>
        <dsp:cNvPr id="0" name=""/>
        <dsp:cNvSpPr/>
      </dsp:nvSpPr>
      <dsp:spPr>
        <a:xfrm rot="10800000">
          <a:off x="0" y="1044456"/>
          <a:ext cx="7996620" cy="105343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自由制作</a:t>
          </a:r>
          <a:endParaRPr lang="ja-JP" altLang="en-US" sz="1800" kern="1200"/>
        </a:p>
      </dsp:txBody>
      <dsp:txXfrm rot="-10800000">
        <a:off x="0" y="1044456"/>
        <a:ext cx="7996620" cy="369754"/>
      </dsp:txXfrm>
    </dsp:sp>
    <dsp:sp modelId="{7D40C643-4B6D-41C2-B9FA-505DF6EE3D26}">
      <dsp:nvSpPr>
        <dsp:cNvPr id="0" name=""/>
        <dsp:cNvSpPr/>
      </dsp:nvSpPr>
      <dsp:spPr>
        <a:xfrm>
          <a:off x="0" y="1414210"/>
          <a:ext cx="7996620" cy="3149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自分自身の想像力で自由に作品を制作する</a:t>
          </a:r>
          <a:endParaRPr lang="ja-JP" altLang="en-US" sz="1800" kern="1200"/>
        </a:p>
      </dsp:txBody>
      <dsp:txXfrm>
        <a:off x="0" y="1414210"/>
        <a:ext cx="7996620" cy="314976"/>
      </dsp:txXfrm>
    </dsp:sp>
    <dsp:sp modelId="{A308E40A-A59C-4D03-88E5-C447F73F4CED}">
      <dsp:nvSpPr>
        <dsp:cNvPr id="0" name=""/>
        <dsp:cNvSpPr/>
      </dsp:nvSpPr>
      <dsp:spPr>
        <a:xfrm rot="10800000">
          <a:off x="0" y="1297"/>
          <a:ext cx="7996620" cy="1053432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テーマの確認とグループ散策</a:t>
          </a:r>
          <a:endParaRPr lang="ja-JP" altLang="en-US" sz="1800" kern="1200"/>
        </a:p>
      </dsp:txBody>
      <dsp:txXfrm rot="-10800000">
        <a:off x="0" y="1297"/>
        <a:ext cx="7996620" cy="369754"/>
      </dsp:txXfrm>
    </dsp:sp>
    <dsp:sp modelId="{5D8B6DBE-65AC-44BC-83AF-F87B3D50D3FF}">
      <dsp:nvSpPr>
        <dsp:cNvPr id="0" name=""/>
        <dsp:cNvSpPr/>
      </dsp:nvSpPr>
      <dsp:spPr>
        <a:xfrm>
          <a:off x="0" y="371052"/>
          <a:ext cx="7996620" cy="3149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smtClean="0"/>
            <a:t>テーマに合わせてグループで散策する</a:t>
          </a:r>
          <a:endParaRPr lang="ja-JP" altLang="en-US" sz="1800" kern="1200"/>
        </a:p>
      </dsp:txBody>
      <dsp:txXfrm>
        <a:off x="0" y="371052"/>
        <a:ext cx="7996620" cy="3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424D8-76FA-4B76-9772-FF945007839C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8260-3BC9-42C4-9161-E54577007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9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C6B7-4191-4DBC-B9D3-FD99A649673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D53C-B568-4181-92F4-81AC746EA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3D53C-B568-4181-92F4-81AC746EAE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b="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1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2E617F0-44B6-435F-A37F-A8192EFBAD42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68338FA-B449-4510-9618-206B598A9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5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フォト川柳同好会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会員募集のご案内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フォト川柳とは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000" dirty="0"/>
              <a:t>気づきや感動を「写真＋川柳」の作品として残す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人に伝えたい瞬間をデジタルカメラで撮影する</a:t>
            </a:r>
          </a:p>
          <a:p>
            <a:pPr>
              <a:lnSpc>
                <a:spcPct val="200000"/>
              </a:lnSpc>
            </a:pPr>
            <a:r>
              <a:rPr lang="ja-JP" altLang="en-US" sz="2000" dirty="0"/>
              <a:t>撮影した写真に寄せて一句</a:t>
            </a:r>
            <a:r>
              <a:rPr lang="ja-JP" altLang="en-US" sz="2000" dirty="0" smtClean="0"/>
              <a:t>詠む</a:t>
            </a:r>
            <a:endParaRPr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3" y="4218040"/>
            <a:ext cx="2934718" cy="1958924"/>
          </a:xfrm>
          <a:prstGeom prst="rect">
            <a:avLst/>
          </a:prstGeom>
        </p:spPr>
      </p:pic>
      <p:sp>
        <p:nvSpPr>
          <p:cNvPr id="5" name="横巻き 4"/>
          <p:cNvSpPr/>
          <p:nvPr/>
        </p:nvSpPr>
        <p:spPr>
          <a:xfrm>
            <a:off x="1563328" y="4660489"/>
            <a:ext cx="4680000" cy="1080000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何気ない日常の中に新しい発見がある！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7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サークル活動の概要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44960"/>
              </p:ext>
            </p:extLst>
          </p:nvPr>
        </p:nvGraphicFramePr>
        <p:xfrm>
          <a:off x="567560" y="2585544"/>
          <a:ext cx="8040412" cy="3563009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494185">
                  <a:extLst>
                    <a:ext uri="{9D8B030D-6E8A-4147-A177-3AD203B41FA5}">
                      <a16:colId xmlns:a16="http://schemas.microsoft.com/office/drawing/2014/main" val="4119212022"/>
                    </a:ext>
                  </a:extLst>
                </a:gridCol>
                <a:gridCol w="6546227">
                  <a:extLst>
                    <a:ext uri="{9D8B030D-6E8A-4147-A177-3AD203B41FA5}">
                      <a16:colId xmlns:a16="http://schemas.microsoft.com/office/drawing/2014/main" val="3383454866"/>
                    </a:ext>
                  </a:extLst>
                </a:gridCol>
              </a:tblGrid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活動日時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毎週水曜日　</a:t>
                      </a:r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00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62328093"/>
                  </a:ext>
                </a:extLst>
              </a:tr>
              <a:tr h="6844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活動場所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学生会館　</a:t>
                      </a:r>
                      <a:r>
                        <a:rPr kumimoji="1" lang="en-US" altLang="ja-JP" dirty="0" smtClean="0"/>
                        <a:t>306</a:t>
                      </a:r>
                      <a:r>
                        <a:rPr kumimoji="1" lang="ja-JP" altLang="en-US" dirty="0" smtClean="0"/>
                        <a:t>号室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912641777"/>
                  </a:ext>
                </a:extLst>
              </a:tr>
              <a:tr h="219406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年会費</a:t>
                      </a:r>
                      <a:endParaRPr kumimoji="1" lang="ja-JP" altLang="en-US" dirty="0"/>
                    </a:p>
                  </a:txBody>
                  <a:tcPr marL="73586" marR="73586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2,000</a:t>
                      </a:r>
                      <a:r>
                        <a:rPr kumimoji="1" lang="ja-JP" altLang="en-US" dirty="0" smtClean="0"/>
                        <a:t>円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会報制作費、事務連絡費に当てさせていただきます。</a:t>
                      </a:r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各イベントに参加する場合、別途費用がかかる場合があります。</a:t>
                      </a:r>
                    </a:p>
                  </a:txBody>
                  <a:tcPr marL="73586" marR="73586" anchor="ctr"/>
                </a:tc>
                <a:extLst>
                  <a:ext uri="{0D108BD9-81ED-4DB2-BD59-A6C34878D82A}">
                    <a16:rowId xmlns:a16="http://schemas.microsoft.com/office/drawing/2014/main" val="3055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部員内訳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38737"/>
              </p:ext>
            </p:extLst>
          </p:nvPr>
        </p:nvGraphicFramePr>
        <p:xfrm>
          <a:off x="863600" y="2489200"/>
          <a:ext cx="7618248" cy="384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日の活動内容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64172"/>
              </p:ext>
            </p:extLst>
          </p:nvPr>
        </p:nvGraphicFramePr>
        <p:xfrm>
          <a:off x="579821" y="2568026"/>
          <a:ext cx="7996620" cy="381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年間スケジュール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06955"/>
              </p:ext>
            </p:extLst>
          </p:nvPr>
        </p:nvGraphicFramePr>
        <p:xfrm>
          <a:off x="597118" y="2345888"/>
          <a:ext cx="8010853" cy="404423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4218217763"/>
                    </a:ext>
                  </a:extLst>
                </a:gridCol>
                <a:gridCol w="6809580">
                  <a:extLst>
                    <a:ext uri="{9D8B030D-6E8A-4147-A177-3AD203B41FA5}">
                      <a16:colId xmlns:a16="http://schemas.microsoft.com/office/drawing/2014/main" val="1699309496"/>
                    </a:ext>
                  </a:extLst>
                </a:gridCol>
              </a:tblGrid>
              <a:tr h="4784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行事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54526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新入生歓迎会の開催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568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写真研修セミナーへの参加、学生文化フェスタへの出展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00601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夏合宿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215854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学園祭での作品展の開催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15996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英雄社短歌大賞への応募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911043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作品集の制作、追い出しコンパの開催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40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220</Words>
  <Application>Microsoft Office PowerPoint</Application>
  <PresentationFormat>画面に合わせる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Arial</vt:lpstr>
      <vt:lpstr>Century Gothic</vt:lpstr>
      <vt:lpstr>Wingdings 3</vt:lpstr>
      <vt:lpstr>イオン ボードルーム</vt:lpstr>
      <vt:lpstr>フォト川柳同好会</vt:lpstr>
      <vt:lpstr>フォト川柳とは</vt:lpstr>
      <vt:lpstr>サークル活動の概要</vt:lpstr>
      <vt:lpstr>部員内訳</vt:lpstr>
      <vt:lpstr>1日の活動内容</vt:lpstr>
      <vt:lpstr>年間スケジュール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フォト川柳同好会</dc:title>
  <dcterms:created xsi:type="dcterms:W3CDTF">2015-10-28T00:45:52Z</dcterms:created>
  <dcterms:modified xsi:type="dcterms:W3CDTF">2016-02-16T04:53:26Z</dcterms:modified>
</cp:coreProperties>
</file>