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4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3" autoAdjust="0"/>
    <p:restoredTop sz="93608" autoAdjust="0"/>
  </p:normalViewPr>
  <p:slideViewPr>
    <p:cSldViewPr snapToGrid="0">
      <p:cViewPr varScale="1">
        <p:scale>
          <a:sx n="68" d="100"/>
          <a:sy n="68" d="100"/>
        </p:scale>
        <p:origin x="53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393906C-521E-447E-9F5B-CEEA2658C23F}" type="doc">
      <dgm:prSet loTypeId="urn:microsoft.com/office/officeart/2005/8/layout/process4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8FBE606B-39E4-4DB0-B410-B2CF64CB7CE1}">
      <dgm:prSet phldrT="[テキスト]"/>
      <dgm:spPr/>
      <dgm:t>
        <a:bodyPr/>
        <a:lstStyle/>
        <a:p>
          <a:r>
            <a:rPr kumimoji="1" lang="ja-JP" altLang="en-US" b="1" dirty="0" smtClean="0"/>
            <a:t>パスワード認証</a:t>
          </a:r>
          <a:endParaRPr kumimoji="1" lang="ja-JP" altLang="en-US" b="1" dirty="0"/>
        </a:p>
      </dgm:t>
    </dgm:pt>
    <dgm:pt modelId="{5BEEADB5-5807-48DD-A9B0-9320CD27D79F}" type="parTrans" cxnId="{69902D38-3657-471F-AB97-C36E31FC2A59}">
      <dgm:prSet/>
      <dgm:spPr/>
      <dgm:t>
        <a:bodyPr/>
        <a:lstStyle/>
        <a:p>
          <a:endParaRPr kumimoji="1" lang="ja-JP" altLang="en-US" b="1"/>
        </a:p>
      </dgm:t>
    </dgm:pt>
    <dgm:pt modelId="{C02DA212-71F5-4922-AA1A-D3EE77BCD894}" type="sibTrans" cxnId="{69902D38-3657-471F-AB97-C36E31FC2A59}">
      <dgm:prSet/>
      <dgm:spPr/>
      <dgm:t>
        <a:bodyPr/>
        <a:lstStyle/>
        <a:p>
          <a:endParaRPr kumimoji="1" lang="ja-JP" altLang="en-US" b="1"/>
        </a:p>
      </dgm:t>
    </dgm:pt>
    <dgm:pt modelId="{0624CF55-E206-4B23-889F-34D11C54AFF6}">
      <dgm:prSet phldrT="[テキスト]"/>
      <dgm:spPr/>
      <dgm:t>
        <a:bodyPr/>
        <a:lstStyle/>
        <a:p>
          <a:r>
            <a:rPr kumimoji="1" lang="ja-JP" altLang="en-US" b="1" dirty="0" smtClean="0"/>
            <a:t>安全性が低い</a:t>
          </a:r>
          <a:endParaRPr kumimoji="1" lang="ja-JP" altLang="en-US" b="1" dirty="0"/>
        </a:p>
      </dgm:t>
    </dgm:pt>
    <dgm:pt modelId="{37799D1D-FE38-4C80-B7A0-49F31FA42C0E}" type="parTrans" cxnId="{E7684EEB-C3D1-454B-9FCF-9BBB06BBCFC1}">
      <dgm:prSet/>
      <dgm:spPr/>
      <dgm:t>
        <a:bodyPr/>
        <a:lstStyle/>
        <a:p>
          <a:endParaRPr kumimoji="1" lang="ja-JP" altLang="en-US" b="1"/>
        </a:p>
      </dgm:t>
    </dgm:pt>
    <dgm:pt modelId="{20E7AC53-16F0-45A2-8A3C-118324B12216}" type="sibTrans" cxnId="{E7684EEB-C3D1-454B-9FCF-9BBB06BBCFC1}">
      <dgm:prSet/>
      <dgm:spPr/>
      <dgm:t>
        <a:bodyPr/>
        <a:lstStyle/>
        <a:p>
          <a:endParaRPr kumimoji="1" lang="ja-JP" altLang="en-US" b="1"/>
        </a:p>
      </dgm:t>
    </dgm:pt>
    <dgm:pt modelId="{26D8C33A-5E4B-49A4-A4D3-C2485B2F456D}">
      <dgm:prSet phldrT="[テキスト]"/>
      <dgm:spPr/>
      <dgm:t>
        <a:bodyPr/>
        <a:lstStyle/>
        <a:p>
          <a:r>
            <a:rPr kumimoji="1" lang="ja-JP" altLang="en-US" b="1" dirty="0" smtClean="0"/>
            <a:t>バイオメトリクス認証</a:t>
          </a:r>
          <a:endParaRPr kumimoji="1" lang="ja-JP" altLang="en-US" b="1" dirty="0"/>
        </a:p>
      </dgm:t>
    </dgm:pt>
    <dgm:pt modelId="{CD3209E6-29BD-4DDC-BC50-C3452B6C38E5}" type="parTrans" cxnId="{89F82E39-BB24-46B7-BCD1-B74A08F5DA4D}">
      <dgm:prSet/>
      <dgm:spPr/>
      <dgm:t>
        <a:bodyPr/>
        <a:lstStyle/>
        <a:p>
          <a:endParaRPr kumimoji="1" lang="ja-JP" altLang="en-US" b="1"/>
        </a:p>
      </dgm:t>
    </dgm:pt>
    <dgm:pt modelId="{7BB6B56B-46EB-4346-9857-9D2D1FFFE695}" type="sibTrans" cxnId="{89F82E39-BB24-46B7-BCD1-B74A08F5DA4D}">
      <dgm:prSet/>
      <dgm:spPr/>
      <dgm:t>
        <a:bodyPr/>
        <a:lstStyle/>
        <a:p>
          <a:endParaRPr kumimoji="1" lang="ja-JP" altLang="en-US" b="1"/>
        </a:p>
      </dgm:t>
    </dgm:pt>
    <dgm:pt modelId="{57E64A98-D105-4FE0-BAA1-E6117203BE7E}">
      <dgm:prSet phldrT="[テキスト]"/>
      <dgm:spPr/>
      <dgm:t>
        <a:bodyPr/>
        <a:lstStyle/>
        <a:p>
          <a:r>
            <a:rPr kumimoji="1" lang="ja-JP" altLang="en-US" b="1" dirty="0" smtClean="0"/>
            <a:t>安全性が高い</a:t>
          </a:r>
          <a:endParaRPr kumimoji="1" lang="ja-JP" altLang="en-US" b="1" dirty="0"/>
        </a:p>
      </dgm:t>
    </dgm:pt>
    <dgm:pt modelId="{5BFF7E60-FF66-4C89-9368-52299FF2B7D8}" type="parTrans" cxnId="{7232EE87-6A6F-4B4E-A5FC-668BCB2308CC}">
      <dgm:prSet/>
      <dgm:spPr/>
      <dgm:t>
        <a:bodyPr/>
        <a:lstStyle/>
        <a:p>
          <a:endParaRPr kumimoji="1" lang="ja-JP" altLang="en-US" b="1"/>
        </a:p>
      </dgm:t>
    </dgm:pt>
    <dgm:pt modelId="{88D3C048-EB40-4610-97EA-E4D481CEFEC6}" type="sibTrans" cxnId="{7232EE87-6A6F-4B4E-A5FC-668BCB2308CC}">
      <dgm:prSet/>
      <dgm:spPr/>
      <dgm:t>
        <a:bodyPr/>
        <a:lstStyle/>
        <a:p>
          <a:endParaRPr kumimoji="1" lang="ja-JP" altLang="en-US" b="1"/>
        </a:p>
      </dgm:t>
    </dgm:pt>
    <dgm:pt modelId="{E69F081E-BBA2-40B5-A5C8-D3B56DC3E611}" type="pres">
      <dgm:prSet presAssocID="{B393906C-521E-447E-9F5B-CEEA2658C23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C87D531A-9751-4857-8303-051997D745C4}" type="pres">
      <dgm:prSet presAssocID="{26D8C33A-5E4B-49A4-A4D3-C2485B2F456D}" presName="boxAndChildren" presStyleCnt="0"/>
      <dgm:spPr/>
    </dgm:pt>
    <dgm:pt modelId="{68A1D029-90C3-40B9-AE23-EC997C7C187E}" type="pres">
      <dgm:prSet presAssocID="{26D8C33A-5E4B-49A4-A4D3-C2485B2F456D}" presName="parentTextBox" presStyleLbl="node1" presStyleIdx="0" presStyleCnt="2"/>
      <dgm:spPr/>
      <dgm:t>
        <a:bodyPr/>
        <a:lstStyle/>
        <a:p>
          <a:endParaRPr kumimoji="1" lang="ja-JP" altLang="en-US"/>
        </a:p>
      </dgm:t>
    </dgm:pt>
    <dgm:pt modelId="{ED43C3BD-21E1-4E33-BA9B-FCF2FB3248F7}" type="pres">
      <dgm:prSet presAssocID="{26D8C33A-5E4B-49A4-A4D3-C2485B2F456D}" presName="entireBox" presStyleLbl="node1" presStyleIdx="0" presStyleCnt="2"/>
      <dgm:spPr/>
      <dgm:t>
        <a:bodyPr/>
        <a:lstStyle/>
        <a:p>
          <a:endParaRPr kumimoji="1" lang="ja-JP" altLang="en-US"/>
        </a:p>
      </dgm:t>
    </dgm:pt>
    <dgm:pt modelId="{E470D5D6-1D35-4FE0-9D7C-108D5684B1EA}" type="pres">
      <dgm:prSet presAssocID="{26D8C33A-5E4B-49A4-A4D3-C2485B2F456D}" presName="descendantBox" presStyleCnt="0"/>
      <dgm:spPr/>
    </dgm:pt>
    <dgm:pt modelId="{CF18088B-24E9-4AF6-8AF5-A95A414AC3F9}" type="pres">
      <dgm:prSet presAssocID="{57E64A98-D105-4FE0-BAA1-E6117203BE7E}" presName="childTextBox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F5F85FC2-2F11-4418-9F51-3273B2AC4C19}" type="pres">
      <dgm:prSet presAssocID="{C02DA212-71F5-4922-AA1A-D3EE77BCD894}" presName="sp" presStyleCnt="0"/>
      <dgm:spPr/>
    </dgm:pt>
    <dgm:pt modelId="{6803460A-122F-4BA0-B4D1-DCC6D29108D4}" type="pres">
      <dgm:prSet presAssocID="{8FBE606B-39E4-4DB0-B410-B2CF64CB7CE1}" presName="arrowAndChildren" presStyleCnt="0"/>
      <dgm:spPr/>
    </dgm:pt>
    <dgm:pt modelId="{7B8F8A33-038B-4F52-964C-15F184780810}" type="pres">
      <dgm:prSet presAssocID="{8FBE606B-39E4-4DB0-B410-B2CF64CB7CE1}" presName="parentTextArrow" presStyleLbl="node1" presStyleIdx="0" presStyleCnt="2"/>
      <dgm:spPr/>
      <dgm:t>
        <a:bodyPr/>
        <a:lstStyle/>
        <a:p>
          <a:endParaRPr kumimoji="1" lang="ja-JP" altLang="en-US"/>
        </a:p>
      </dgm:t>
    </dgm:pt>
    <dgm:pt modelId="{F5514B4A-BE89-462E-AEF4-F489213E0536}" type="pres">
      <dgm:prSet presAssocID="{8FBE606B-39E4-4DB0-B410-B2CF64CB7CE1}" presName="arrow" presStyleLbl="node1" presStyleIdx="1" presStyleCnt="2"/>
      <dgm:spPr/>
      <dgm:t>
        <a:bodyPr/>
        <a:lstStyle/>
        <a:p>
          <a:endParaRPr kumimoji="1" lang="ja-JP" altLang="en-US"/>
        </a:p>
      </dgm:t>
    </dgm:pt>
    <dgm:pt modelId="{2B25D0A3-9DB5-4174-8249-08EF70A9D641}" type="pres">
      <dgm:prSet presAssocID="{8FBE606B-39E4-4DB0-B410-B2CF64CB7CE1}" presName="descendantArrow" presStyleCnt="0"/>
      <dgm:spPr/>
    </dgm:pt>
    <dgm:pt modelId="{A7C38308-8DBC-4377-94F6-4B6D8A3A240F}" type="pres">
      <dgm:prSet presAssocID="{0624CF55-E206-4B23-889F-34D11C54AFF6}" presName="childTextArrow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C965FF25-7F28-442F-B136-0C45D1B11943}" type="presOf" srcId="{26D8C33A-5E4B-49A4-A4D3-C2485B2F456D}" destId="{68A1D029-90C3-40B9-AE23-EC997C7C187E}" srcOrd="0" destOrd="0" presId="urn:microsoft.com/office/officeart/2005/8/layout/process4"/>
    <dgm:cxn modelId="{3F4C1221-5B6F-4AE3-B6C1-04AD11AA3078}" type="presOf" srcId="{8FBE606B-39E4-4DB0-B410-B2CF64CB7CE1}" destId="{7B8F8A33-038B-4F52-964C-15F184780810}" srcOrd="0" destOrd="0" presId="urn:microsoft.com/office/officeart/2005/8/layout/process4"/>
    <dgm:cxn modelId="{89F82E39-BB24-46B7-BCD1-B74A08F5DA4D}" srcId="{B393906C-521E-447E-9F5B-CEEA2658C23F}" destId="{26D8C33A-5E4B-49A4-A4D3-C2485B2F456D}" srcOrd="1" destOrd="0" parTransId="{CD3209E6-29BD-4DDC-BC50-C3452B6C38E5}" sibTransId="{7BB6B56B-46EB-4346-9857-9D2D1FFFE695}"/>
    <dgm:cxn modelId="{7232EE87-6A6F-4B4E-A5FC-668BCB2308CC}" srcId="{26D8C33A-5E4B-49A4-A4D3-C2485B2F456D}" destId="{57E64A98-D105-4FE0-BAA1-E6117203BE7E}" srcOrd="0" destOrd="0" parTransId="{5BFF7E60-FF66-4C89-9368-52299FF2B7D8}" sibTransId="{88D3C048-EB40-4610-97EA-E4D481CEFEC6}"/>
    <dgm:cxn modelId="{8ED5B147-46B4-4BC1-8579-DE6AD8382F23}" type="presOf" srcId="{B393906C-521E-447E-9F5B-CEEA2658C23F}" destId="{E69F081E-BBA2-40B5-A5C8-D3B56DC3E611}" srcOrd="0" destOrd="0" presId="urn:microsoft.com/office/officeart/2005/8/layout/process4"/>
    <dgm:cxn modelId="{6C32027F-7188-4E7A-A6B0-8E0625F9E33F}" type="presOf" srcId="{0624CF55-E206-4B23-889F-34D11C54AFF6}" destId="{A7C38308-8DBC-4377-94F6-4B6D8A3A240F}" srcOrd="0" destOrd="0" presId="urn:microsoft.com/office/officeart/2005/8/layout/process4"/>
    <dgm:cxn modelId="{E7684EEB-C3D1-454B-9FCF-9BBB06BBCFC1}" srcId="{8FBE606B-39E4-4DB0-B410-B2CF64CB7CE1}" destId="{0624CF55-E206-4B23-889F-34D11C54AFF6}" srcOrd="0" destOrd="0" parTransId="{37799D1D-FE38-4C80-B7A0-49F31FA42C0E}" sibTransId="{20E7AC53-16F0-45A2-8A3C-118324B12216}"/>
    <dgm:cxn modelId="{5CF14CBE-7F5C-44CD-84D1-BC0B4F2F5F1A}" type="presOf" srcId="{8FBE606B-39E4-4DB0-B410-B2CF64CB7CE1}" destId="{F5514B4A-BE89-462E-AEF4-F489213E0536}" srcOrd="1" destOrd="0" presId="urn:microsoft.com/office/officeart/2005/8/layout/process4"/>
    <dgm:cxn modelId="{15C3B57E-E019-4701-A87D-91A422534D24}" type="presOf" srcId="{57E64A98-D105-4FE0-BAA1-E6117203BE7E}" destId="{CF18088B-24E9-4AF6-8AF5-A95A414AC3F9}" srcOrd="0" destOrd="0" presId="urn:microsoft.com/office/officeart/2005/8/layout/process4"/>
    <dgm:cxn modelId="{69902D38-3657-471F-AB97-C36E31FC2A59}" srcId="{B393906C-521E-447E-9F5B-CEEA2658C23F}" destId="{8FBE606B-39E4-4DB0-B410-B2CF64CB7CE1}" srcOrd="0" destOrd="0" parTransId="{5BEEADB5-5807-48DD-A9B0-9320CD27D79F}" sibTransId="{C02DA212-71F5-4922-AA1A-D3EE77BCD894}"/>
    <dgm:cxn modelId="{233B4120-B27C-47DC-B312-6CF217F85E00}" type="presOf" srcId="{26D8C33A-5E4B-49A4-A4D3-C2485B2F456D}" destId="{ED43C3BD-21E1-4E33-BA9B-FCF2FB3248F7}" srcOrd="1" destOrd="0" presId="urn:microsoft.com/office/officeart/2005/8/layout/process4"/>
    <dgm:cxn modelId="{571FC1F4-9288-4723-A768-DEC31536899C}" type="presParOf" srcId="{E69F081E-BBA2-40B5-A5C8-D3B56DC3E611}" destId="{C87D531A-9751-4857-8303-051997D745C4}" srcOrd="0" destOrd="0" presId="urn:microsoft.com/office/officeart/2005/8/layout/process4"/>
    <dgm:cxn modelId="{89149376-FBC0-45D4-8D63-E323B225596B}" type="presParOf" srcId="{C87D531A-9751-4857-8303-051997D745C4}" destId="{68A1D029-90C3-40B9-AE23-EC997C7C187E}" srcOrd="0" destOrd="0" presId="urn:microsoft.com/office/officeart/2005/8/layout/process4"/>
    <dgm:cxn modelId="{FD747911-DB91-4BD2-84C2-08CB4C724D57}" type="presParOf" srcId="{C87D531A-9751-4857-8303-051997D745C4}" destId="{ED43C3BD-21E1-4E33-BA9B-FCF2FB3248F7}" srcOrd="1" destOrd="0" presId="urn:microsoft.com/office/officeart/2005/8/layout/process4"/>
    <dgm:cxn modelId="{CFB4F5E9-9E4D-4C2C-ABDF-015D34B2EE87}" type="presParOf" srcId="{C87D531A-9751-4857-8303-051997D745C4}" destId="{E470D5D6-1D35-4FE0-9D7C-108D5684B1EA}" srcOrd="2" destOrd="0" presId="urn:microsoft.com/office/officeart/2005/8/layout/process4"/>
    <dgm:cxn modelId="{38D4D242-BF55-4A8B-A2B3-28152BBE71A0}" type="presParOf" srcId="{E470D5D6-1D35-4FE0-9D7C-108D5684B1EA}" destId="{CF18088B-24E9-4AF6-8AF5-A95A414AC3F9}" srcOrd="0" destOrd="0" presId="urn:microsoft.com/office/officeart/2005/8/layout/process4"/>
    <dgm:cxn modelId="{C5E714D1-140E-45E5-AFC6-7F2D75B3E093}" type="presParOf" srcId="{E69F081E-BBA2-40B5-A5C8-D3B56DC3E611}" destId="{F5F85FC2-2F11-4418-9F51-3273B2AC4C19}" srcOrd="1" destOrd="0" presId="urn:microsoft.com/office/officeart/2005/8/layout/process4"/>
    <dgm:cxn modelId="{192561D9-D6E2-4BE2-9A9F-AB58A666C556}" type="presParOf" srcId="{E69F081E-BBA2-40B5-A5C8-D3B56DC3E611}" destId="{6803460A-122F-4BA0-B4D1-DCC6D29108D4}" srcOrd="2" destOrd="0" presId="urn:microsoft.com/office/officeart/2005/8/layout/process4"/>
    <dgm:cxn modelId="{D65072BA-3502-4922-BAEE-F5D5BFDD5FFE}" type="presParOf" srcId="{6803460A-122F-4BA0-B4D1-DCC6D29108D4}" destId="{7B8F8A33-038B-4F52-964C-15F184780810}" srcOrd="0" destOrd="0" presId="urn:microsoft.com/office/officeart/2005/8/layout/process4"/>
    <dgm:cxn modelId="{DBD73E85-281B-4200-9815-453EFBF7BE43}" type="presParOf" srcId="{6803460A-122F-4BA0-B4D1-DCC6D29108D4}" destId="{F5514B4A-BE89-462E-AEF4-F489213E0536}" srcOrd="1" destOrd="0" presId="urn:microsoft.com/office/officeart/2005/8/layout/process4"/>
    <dgm:cxn modelId="{A9684DD4-CBB1-491A-9840-AB25D45A8ECC}" type="presParOf" srcId="{6803460A-122F-4BA0-B4D1-DCC6D29108D4}" destId="{2B25D0A3-9DB5-4174-8249-08EF70A9D641}" srcOrd="2" destOrd="0" presId="urn:microsoft.com/office/officeart/2005/8/layout/process4"/>
    <dgm:cxn modelId="{5167ADCA-0865-4587-90D8-E71C1829B776}" type="presParOf" srcId="{2B25D0A3-9DB5-4174-8249-08EF70A9D641}" destId="{A7C38308-8DBC-4377-94F6-4B6D8A3A240F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43C3BD-21E1-4E33-BA9B-FCF2FB3248F7}">
      <dsp:nvSpPr>
        <dsp:cNvPr id="0" name=""/>
        <dsp:cNvSpPr/>
      </dsp:nvSpPr>
      <dsp:spPr>
        <a:xfrm>
          <a:off x="0" y="2532364"/>
          <a:ext cx="6711950" cy="166150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400" b="1" kern="1200" dirty="0" smtClean="0"/>
            <a:t>バイオメトリクス認証</a:t>
          </a:r>
          <a:endParaRPr kumimoji="1" lang="ja-JP" altLang="en-US" sz="2400" b="1" kern="1200" dirty="0"/>
        </a:p>
      </dsp:txBody>
      <dsp:txXfrm>
        <a:off x="0" y="2532364"/>
        <a:ext cx="6711950" cy="897212"/>
      </dsp:txXfrm>
    </dsp:sp>
    <dsp:sp modelId="{CF18088B-24E9-4AF6-8AF5-A95A414AC3F9}">
      <dsp:nvSpPr>
        <dsp:cNvPr id="0" name=""/>
        <dsp:cNvSpPr/>
      </dsp:nvSpPr>
      <dsp:spPr>
        <a:xfrm>
          <a:off x="0" y="3396347"/>
          <a:ext cx="6711950" cy="76429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13360" tIns="38100" rIns="21336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3000" b="1" kern="1200" dirty="0" smtClean="0"/>
            <a:t>安全性が高い</a:t>
          </a:r>
          <a:endParaRPr kumimoji="1" lang="ja-JP" altLang="en-US" sz="3000" b="1" kern="1200" dirty="0"/>
        </a:p>
      </dsp:txBody>
      <dsp:txXfrm>
        <a:off x="0" y="3396347"/>
        <a:ext cx="6711950" cy="764292"/>
      </dsp:txXfrm>
    </dsp:sp>
    <dsp:sp modelId="{F5514B4A-BE89-462E-AEF4-F489213E0536}">
      <dsp:nvSpPr>
        <dsp:cNvPr id="0" name=""/>
        <dsp:cNvSpPr/>
      </dsp:nvSpPr>
      <dsp:spPr>
        <a:xfrm rot="10800000">
          <a:off x="0" y="1891"/>
          <a:ext cx="6711950" cy="2555395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400" b="1" kern="1200" dirty="0" smtClean="0"/>
            <a:t>パスワード認証</a:t>
          </a:r>
          <a:endParaRPr kumimoji="1" lang="ja-JP" altLang="en-US" sz="2400" b="1" kern="1200" dirty="0"/>
        </a:p>
      </dsp:txBody>
      <dsp:txXfrm rot="-10800000">
        <a:off x="0" y="1891"/>
        <a:ext cx="6711950" cy="896943"/>
      </dsp:txXfrm>
    </dsp:sp>
    <dsp:sp modelId="{A7C38308-8DBC-4377-94F6-4B6D8A3A240F}">
      <dsp:nvSpPr>
        <dsp:cNvPr id="0" name=""/>
        <dsp:cNvSpPr/>
      </dsp:nvSpPr>
      <dsp:spPr>
        <a:xfrm>
          <a:off x="0" y="898835"/>
          <a:ext cx="6711950" cy="76406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13360" tIns="38100" rIns="21336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3000" b="1" kern="1200" dirty="0" smtClean="0"/>
            <a:t>安全性が低い</a:t>
          </a:r>
          <a:endParaRPr kumimoji="1" lang="ja-JP" altLang="en-US" sz="3000" b="1" kern="1200" dirty="0"/>
        </a:p>
      </dsp:txBody>
      <dsp:txXfrm>
        <a:off x="0" y="898835"/>
        <a:ext cx="6711950" cy="7640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C9D59-9EA4-48C3-9F23-70D379F2A393}" type="datetimeFigureOut">
              <a:rPr kumimoji="1" lang="ja-JP" altLang="en-US" smtClean="0"/>
              <a:t>2016/2/5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57C0F-3D64-49B1-978D-0BB90046C8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0250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C9D59-9EA4-48C3-9F23-70D379F2A393}" type="datetimeFigureOut">
              <a:rPr kumimoji="1" lang="ja-JP" altLang="en-US" smtClean="0"/>
              <a:t>2016/2/5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57C0F-3D64-49B1-978D-0BB90046C8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5496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C9D59-9EA4-48C3-9F23-70D379F2A393}" type="datetimeFigureOut">
              <a:rPr kumimoji="1" lang="ja-JP" altLang="en-US" smtClean="0"/>
              <a:t>2016/2/5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57C0F-3D64-49B1-978D-0BB90046C8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28355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48177" y="3771174"/>
            <a:ext cx="5540814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C9D59-9EA4-48C3-9F23-70D379F2A393}" type="datetimeFigureOut">
              <a:rPr kumimoji="1" lang="ja-JP" altLang="en-US" smtClean="0"/>
              <a:t>2016/2/5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57C0F-3D64-49B1-978D-0BB90046C81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461478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3124201"/>
            <a:ext cx="6620968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C9D59-9EA4-48C3-9F23-70D379F2A393}" type="datetimeFigureOut">
              <a:rPr kumimoji="1" lang="ja-JP" altLang="en-US" smtClean="0"/>
              <a:t>2016/2/5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57C0F-3D64-49B1-978D-0BB90046C8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04483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C9D59-9EA4-48C3-9F23-70D379F2A393}" type="datetimeFigureOut">
              <a:rPr kumimoji="1" lang="ja-JP" altLang="en-US" smtClean="0"/>
              <a:t>2016/2/5</a:t>
            </a:fld>
            <a:endParaRPr kumimoji="1" lang="ja-JP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57C0F-3D64-49B1-978D-0BB90046C8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27924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C9D59-9EA4-48C3-9F23-70D379F2A393}" type="datetimeFigureOut">
              <a:rPr kumimoji="1" lang="ja-JP" altLang="en-US" smtClean="0"/>
              <a:t>2016/2/5</a:t>
            </a:fld>
            <a:endParaRPr kumimoji="1" lang="ja-JP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57C0F-3D64-49B1-978D-0BB90046C8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59539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C9D59-9EA4-48C3-9F23-70D379F2A393}" type="datetimeFigureOut">
              <a:rPr kumimoji="1" lang="ja-JP" altLang="en-US" smtClean="0"/>
              <a:t>2016/2/5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57C0F-3D64-49B1-978D-0BB90046C8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03122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C9D59-9EA4-48C3-9F23-70D379F2A393}" type="datetimeFigureOut">
              <a:rPr kumimoji="1" lang="ja-JP" altLang="en-US" smtClean="0"/>
              <a:t>2016/2/5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57C0F-3D64-49B1-978D-0BB90046C8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2651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C9D59-9EA4-48C3-9F23-70D379F2A393}" type="datetimeFigureOut">
              <a:rPr kumimoji="1" lang="ja-JP" altLang="en-US" smtClean="0"/>
              <a:t>2016/2/5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57C0F-3D64-49B1-978D-0BB90046C8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1419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C9D59-9EA4-48C3-9F23-70D379F2A393}" type="datetimeFigureOut">
              <a:rPr kumimoji="1" lang="ja-JP" altLang="en-US" smtClean="0"/>
              <a:t>2016/2/5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57C0F-3D64-49B1-978D-0BB90046C8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1168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C9D59-9EA4-48C3-9F23-70D379F2A393}" type="datetimeFigureOut">
              <a:rPr kumimoji="1" lang="ja-JP" altLang="en-US" smtClean="0"/>
              <a:t>2016/2/5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57C0F-3D64-49B1-978D-0BB90046C8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6292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C9D59-9EA4-48C3-9F23-70D379F2A393}" type="datetimeFigureOut">
              <a:rPr kumimoji="1" lang="ja-JP" altLang="en-US" smtClean="0"/>
              <a:t>2016/2/5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57C0F-3D64-49B1-978D-0BB90046C8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1903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C9D59-9EA4-48C3-9F23-70D379F2A393}" type="datetimeFigureOut">
              <a:rPr kumimoji="1" lang="ja-JP" altLang="en-US" smtClean="0"/>
              <a:t>2016/2/5</a:t>
            </a:fld>
            <a:endParaRPr kumimoji="1" lang="ja-JP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57C0F-3D64-49B1-978D-0BB90046C8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863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C9D59-9EA4-48C3-9F23-70D379F2A393}" type="datetimeFigureOut">
              <a:rPr kumimoji="1" lang="ja-JP" altLang="en-US" smtClean="0"/>
              <a:t>2016/2/5</a:t>
            </a:fld>
            <a:endParaRPr kumimoji="1" lang="ja-JP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57C0F-3D64-49B1-978D-0BB90046C8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6822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C9D59-9EA4-48C3-9F23-70D379F2A393}" type="datetimeFigureOut">
              <a:rPr kumimoji="1" lang="ja-JP" altLang="en-US" smtClean="0"/>
              <a:t>2016/2/5</a:t>
            </a:fld>
            <a:endParaRPr kumimoji="1" lang="ja-JP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57C0F-3D64-49B1-978D-0BB90046C8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3915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C9D59-9EA4-48C3-9F23-70D379F2A393}" type="datetimeFigureOut">
              <a:rPr kumimoji="1" lang="ja-JP" altLang="en-US" smtClean="0"/>
              <a:t>2016/2/5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57C0F-3D64-49B1-978D-0BB90046C8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5335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4000"/>
                </a:schemeClr>
              </a:gs>
              <a:gs pos="73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0000"/>
                </a:schemeClr>
              </a:gs>
              <a:gs pos="66000">
                <a:schemeClr val="accent1">
                  <a:lumMod val="60000"/>
                  <a:lumOff val="40000"/>
                  <a:alpha val="0"/>
                </a:schemeClr>
              </a:gs>
              <a:gs pos="31000">
                <a:schemeClr val="accent1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1000"/>
                </a:schemeClr>
              </a:gs>
              <a:gs pos="75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8000"/>
                </a:schemeClr>
              </a:gs>
              <a:gs pos="72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FAC9D59-9EA4-48C3-9F23-70D379F2A393}" type="datetimeFigureOut">
              <a:rPr kumimoji="1" lang="ja-JP" altLang="en-US" smtClean="0"/>
              <a:t>2016/2/5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757C0F-3D64-49B1-978D-0BB90046C8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25059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  <p:sldLayoutId id="2147483846" r:id="rId12"/>
    <p:sldLayoutId id="2147483847" r:id="rId13"/>
    <p:sldLayoutId id="2147483848" r:id="rId14"/>
    <p:sldLayoutId id="2147483849" r:id="rId15"/>
    <p:sldLayoutId id="2147483850" r:id="rId16"/>
    <p:sldLayoutId id="2147483851" r:id="rId17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4200" b="0" i="0" strike="noStrike" kern="1200">
          <a:solidFill>
            <a:schemeClr val="tx2"/>
          </a:solidFill>
          <a:effectLst/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6444916" cy="3124201"/>
          </a:xfrm>
        </p:spPr>
        <p:txBody>
          <a:bodyPr>
            <a:normAutofit/>
          </a:bodyPr>
          <a:lstStyle/>
          <a:p>
            <a:r>
              <a:rPr kumimoji="1" lang="ja-JP" altLang="en-US" sz="4400" dirty="0" smtClean="0"/>
              <a:t>バイオメトリクス認証について</a:t>
            </a:r>
            <a:endParaRPr kumimoji="1" lang="ja-JP" altLang="en-US" sz="44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just"/>
            <a:r>
              <a:rPr kumimoji="1" lang="en-US" altLang="ja-JP" b="1" dirty="0" smtClean="0">
                <a:solidFill>
                  <a:schemeClr val="tx1"/>
                </a:solidFill>
              </a:rPr>
              <a:t>FOM</a:t>
            </a:r>
            <a:r>
              <a:rPr kumimoji="1" lang="ja-JP" altLang="en-US" b="1" dirty="0" smtClean="0">
                <a:solidFill>
                  <a:schemeClr val="tx1"/>
                </a:solidFill>
              </a:rPr>
              <a:t>セキュリティ株式会社</a:t>
            </a:r>
            <a:endParaRPr kumimoji="1" lang="en-US" altLang="ja-JP" b="1" dirty="0" smtClean="0">
              <a:solidFill>
                <a:schemeClr val="tx1"/>
              </a:solidFill>
            </a:endParaRPr>
          </a:p>
          <a:p>
            <a:pPr algn="just"/>
            <a:r>
              <a:rPr kumimoji="1" lang="ja-JP" altLang="en-US" b="1" dirty="0" smtClean="0">
                <a:solidFill>
                  <a:schemeClr val="tx1"/>
                </a:solidFill>
              </a:rPr>
              <a:t>情報セキュリティマネジメント部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0443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3600" dirty="0" smtClean="0"/>
              <a:t>新しい認証技術の導入</a:t>
            </a:r>
            <a:endParaRPr kumimoji="1" lang="ja-JP" altLang="en-US" sz="3600" dirty="0"/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9474296"/>
              </p:ext>
            </p:extLst>
          </p:nvPr>
        </p:nvGraphicFramePr>
        <p:xfrm>
          <a:off x="827088" y="2052638"/>
          <a:ext cx="6711950" cy="419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670595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イオン">
  <a:themeElements>
    <a:clrScheme name="イオン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イオン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イオン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tint val="100000"/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</TotalTime>
  <Words>25</Words>
  <Application>Microsoft Office PowerPoint</Application>
  <PresentationFormat>画面に合わせる (4:3)</PresentationFormat>
  <Paragraphs>8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メイリオ</vt:lpstr>
      <vt:lpstr>Arial</vt:lpstr>
      <vt:lpstr>Century Gothic</vt:lpstr>
      <vt:lpstr>Wingdings 3</vt:lpstr>
      <vt:lpstr>イオン</vt:lpstr>
      <vt:lpstr>バイオメトリクス認証について</vt:lpstr>
      <vt:lpstr>新しい認証技術の導入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バイオメトリクス認証について</dc:title>
  <dcterms:created xsi:type="dcterms:W3CDTF">2015-10-28T00:24:41Z</dcterms:created>
  <dcterms:modified xsi:type="dcterms:W3CDTF">2016-02-05T05:25:05Z</dcterms:modified>
</cp:coreProperties>
</file>