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332" r:id="rId2"/>
    <p:sldId id="359" r:id="rId3"/>
    <p:sldId id="361" r:id="rId4"/>
    <p:sldId id="362" r:id="rId5"/>
    <p:sldId id="363" r:id="rId6"/>
    <p:sldId id="364" r:id="rId7"/>
    <p:sldId id="365" r:id="rId8"/>
    <p:sldId id="369" r:id="rId9"/>
    <p:sldId id="371" r:id="rId10"/>
    <p:sldId id="370" r:id="rId11"/>
    <p:sldId id="383" r:id="rId12"/>
    <p:sldId id="372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4" r:id="rId23"/>
    <p:sldId id="385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84286" autoAdjust="0"/>
  </p:normalViewPr>
  <p:slideViewPr>
    <p:cSldViewPr>
      <p:cViewPr varScale="1">
        <p:scale>
          <a:sx n="93" d="100"/>
          <a:sy n="93" d="100"/>
        </p:scale>
        <p:origin x="25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(January 26)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(February 2)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(February 9)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(February 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January 26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Look at all you have learned!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lvl="1"/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12398</TotalTime>
  <Words>778</Words>
  <Application>Microsoft Office PowerPoint</Application>
  <PresentationFormat>On-screen Show (4:3)</PresentationFormat>
  <Paragraphs>175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Unbranded</vt:lpstr>
      <vt:lpstr>Final Projects</vt:lpstr>
      <vt:lpstr>PowerPoint Presentation</vt:lpstr>
      <vt:lpstr>Look at all you have learned!</vt:lpstr>
      <vt:lpstr>PowerPoint Presentation</vt:lpstr>
      <vt:lpstr>PowerPoint Presentation</vt:lpstr>
      <vt:lpstr>Admin Items</vt:lpstr>
      <vt:lpstr>What’s Left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Alex Tarasiuk</cp:lastModifiedBy>
  <cp:revision>1440</cp:revision>
  <cp:lastPrinted>2016-01-30T16:23:56Z</cp:lastPrinted>
  <dcterms:created xsi:type="dcterms:W3CDTF">2015-01-20T17:19:00Z</dcterms:created>
  <dcterms:modified xsi:type="dcterms:W3CDTF">2019-01-19T18:33:15Z</dcterms:modified>
</cp:coreProperties>
</file>