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97"/>
  </p:normalViewPr>
  <p:slideViewPr>
    <p:cSldViewPr snapToGrid="0" snapToObjects="1" showGuides="1">
      <p:cViewPr varScale="1">
        <p:scale>
          <a:sx n="90" d="100"/>
          <a:sy n="90" d="100"/>
        </p:scale>
        <p:origin x="11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F8C75CF-86D5-E94D-BC7B-DE1091DC5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0566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SEIJI OSADA</a:t>
            </a:r>
          </a:p>
          <a:p>
            <a:r>
              <a:rPr lang="es-MX" dirty="0"/>
              <a:t>JORGE CASTELLANOS</a:t>
            </a:r>
          </a:p>
          <a:p>
            <a:r>
              <a:rPr lang="es-MX" dirty="0"/>
              <a:t>MA FERNANDA ENRIQUEZ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3CB6CF-5A61-274D-9CEC-3F3A9144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89" y="625024"/>
            <a:ext cx="2908823" cy="38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5424-B3A4-1241-A9E1-927CF23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DESCRIPTION OF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95731-848D-DE42-A104-8F5538E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This app will let the user create a list of movies to be watched. Also, the user will be able to see other people who are interested on watching the same movie. </a:t>
            </a:r>
          </a:p>
          <a:p>
            <a:r>
              <a:rPr lang="es-MX" dirty="0"/>
              <a:t>Motivation: Who isn’t a fan of movies? We have all came across the issue of spending more time chosing a movie than actually watching it. Or the issue of getting together with friends and all having different tastes in movies so you can’t agree on one in time. </a:t>
            </a:r>
          </a:p>
          <a:p>
            <a:r>
              <a:rPr lang="es-MX" dirty="0"/>
              <a:t>Results: This app will let you create and organize a list of movies you want to watch in a simple way. You will also be able to see the movies your friends want to watch and match them with other users. </a:t>
            </a:r>
          </a:p>
        </p:txBody>
      </p:sp>
    </p:spTree>
    <p:extLst>
      <p:ext uri="{BB962C8B-B14F-4D97-AF65-F5344CB8AC3E}">
        <p14:creationId xmlns:p14="http://schemas.microsoft.com/office/powerpoint/2010/main" val="14070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2959-8F1F-9546-A267-311F30C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TEAM EFFORTS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C7421-3917-AB42-9EAB-84ED2F20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JORGE : User authentication and api route design</a:t>
            </a:r>
          </a:p>
          <a:p>
            <a:r>
              <a:rPr lang="es-MX" dirty="0"/>
              <a:t>SEIJI: models, database and api route design</a:t>
            </a:r>
          </a:p>
          <a:p>
            <a:r>
              <a:rPr lang="es-MX" dirty="0"/>
              <a:t>MARIFER: styling and presentation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u="sng" dirty="0"/>
              <a:t>CHALLENGES</a:t>
            </a:r>
          </a:p>
          <a:p>
            <a:r>
              <a:rPr lang="es-MX" dirty="0"/>
              <a:t>Workflow with coding validation with Travis and ESLint</a:t>
            </a:r>
          </a:p>
          <a:p>
            <a:r>
              <a:rPr lang="es-MX" dirty="0"/>
              <a:t>Understanding authentication with passport and the communication between request and response</a:t>
            </a:r>
          </a:p>
          <a:p>
            <a:r>
              <a:rPr lang="es-MX" dirty="0"/>
              <a:t>Querys with relation many to many</a:t>
            </a:r>
          </a:p>
        </p:txBody>
      </p:sp>
    </p:spTree>
    <p:extLst>
      <p:ext uri="{BB962C8B-B14F-4D97-AF65-F5344CB8AC3E}">
        <p14:creationId xmlns:p14="http://schemas.microsoft.com/office/powerpoint/2010/main" val="34633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C96E-2EFC-284F-9C62-65FA640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IMPROVEMENTS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5B3B3-2CE7-C84B-9BBE-883A223E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Administrator role to see everyone`s lists</a:t>
            </a:r>
          </a:p>
          <a:p>
            <a:r>
              <a:rPr lang="es-MX" dirty="0"/>
              <a:t>Add comments or reviews to the movies</a:t>
            </a:r>
          </a:p>
          <a:p>
            <a:r>
              <a:rPr lang="es-MX" dirty="0"/>
              <a:t>Create a private group with chosen friends</a:t>
            </a:r>
          </a:p>
          <a:p>
            <a:r>
              <a:rPr lang="es-MX" dirty="0"/>
              <a:t>Top movies added by other users</a:t>
            </a:r>
          </a:p>
          <a:p>
            <a:r>
              <a:rPr lang="es-MX" dirty="0"/>
              <a:t>Split movies into categories</a:t>
            </a:r>
          </a:p>
          <a:p>
            <a:r>
              <a:rPr lang="es-MX" dirty="0"/>
              <a:t>Add suggestions according to the last movies added</a:t>
            </a:r>
          </a:p>
        </p:txBody>
      </p:sp>
    </p:spTree>
    <p:extLst>
      <p:ext uri="{BB962C8B-B14F-4D97-AF65-F5344CB8AC3E}">
        <p14:creationId xmlns:p14="http://schemas.microsoft.com/office/powerpoint/2010/main" val="397553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DC6B4-139A-3C4D-804D-845A6F7F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791AD-01A5-9641-A7FD-C38DCE44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REGISTER A NEW USER</a:t>
            </a:r>
          </a:p>
          <a:p>
            <a:endParaRPr lang="es-MX" dirty="0"/>
          </a:p>
          <a:p>
            <a:r>
              <a:rPr lang="es-MX" dirty="0"/>
              <a:t>SEARCH AND ADD MOVIES</a:t>
            </a:r>
          </a:p>
          <a:p>
            <a:r>
              <a:rPr lang="es-MX" dirty="0"/>
              <a:t>SEE THE LIST OF MY MOVIES</a:t>
            </a:r>
          </a:p>
          <a:p>
            <a:endParaRPr lang="es-MX" dirty="0"/>
          </a:p>
          <a:p>
            <a:r>
              <a:rPr lang="es-MX" dirty="0"/>
              <a:t>CHANGE STATUS OF MY MOVIES</a:t>
            </a:r>
          </a:p>
          <a:p>
            <a:r>
              <a:rPr lang="es-MX" dirty="0"/>
              <a:t>DELETE MOVIES FROM LIST</a:t>
            </a:r>
          </a:p>
          <a:p>
            <a:r>
              <a:rPr lang="es-MX" dirty="0"/>
              <a:t>SEE MATCHES WITH OTHER PEOPE</a:t>
            </a:r>
          </a:p>
        </p:txBody>
      </p:sp>
    </p:spTree>
    <p:extLst>
      <p:ext uri="{BB962C8B-B14F-4D97-AF65-F5344CB8AC3E}">
        <p14:creationId xmlns:p14="http://schemas.microsoft.com/office/powerpoint/2010/main" val="42434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27</TotalTime>
  <Words>261</Words>
  <Application>Microsoft Macintosh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Presentación de PowerPoint</vt:lpstr>
      <vt:lpstr>DESCRIPTION OF PROJECT</vt:lpstr>
      <vt:lpstr>TEAM EFFORTS</vt:lpstr>
      <vt:lpstr>IMPROVEMENTS</vt:lpstr>
      <vt:lpstr>FEATURES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2018-12-07T01:27:43Z</dcterms:created>
  <dcterms:modified xsi:type="dcterms:W3CDTF">2018-12-07T01:55:22Z</dcterms:modified>
</cp:coreProperties>
</file>