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0"/>
    <p:restoredTop sz="94697"/>
  </p:normalViewPr>
  <p:slideViewPr>
    <p:cSldViewPr snapToGrid="0" snapToObjects="1" showGuides="1">
      <p:cViewPr>
        <p:scale>
          <a:sx n="50" d="100"/>
          <a:sy n="50" d="100"/>
        </p:scale>
        <p:origin x="1470" y="594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9F8C75CF-86D5-E94D-BC7B-DE1091DC5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376097"/>
            <a:ext cx="10572000" cy="1105666"/>
          </a:xfrm>
        </p:spPr>
        <p:txBody>
          <a:bodyPr>
            <a:noAutofit/>
          </a:bodyPr>
          <a:lstStyle/>
          <a:p>
            <a:r>
              <a:rPr lang="es-MX" dirty="0" smtClean="0"/>
              <a:t>JORGE </a:t>
            </a:r>
            <a:r>
              <a:rPr lang="es-MX" dirty="0"/>
              <a:t>CASTELLANOS</a:t>
            </a:r>
          </a:p>
          <a:p>
            <a:r>
              <a:rPr lang="es-MX" dirty="0"/>
              <a:t>MA FERNANDA </a:t>
            </a:r>
            <a:r>
              <a:rPr lang="es-MX" dirty="0" smtClean="0"/>
              <a:t>ENRIQUEZ</a:t>
            </a:r>
          </a:p>
          <a:p>
            <a:r>
              <a:rPr lang="es-MX" dirty="0"/>
              <a:t>SEIJI OSADA</a:t>
            </a:r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653CB6CF-5A61-274D-9CEC-3F3A9144A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589" y="625024"/>
            <a:ext cx="2908823" cy="380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11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1CF5424-B3A4-1241-A9E1-927CF2356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DESCRIPTION OF PROJECT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29E95731-848D-DE42-A104-8F5538ED8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193153"/>
            <a:ext cx="6305550" cy="2512197"/>
          </a:xfrm>
        </p:spPr>
        <p:txBody>
          <a:bodyPr>
            <a:normAutofit fontScale="92500" lnSpcReduction="10000"/>
          </a:bodyPr>
          <a:lstStyle/>
          <a:p>
            <a:r>
              <a:rPr lang="es-MX" dirty="0"/>
              <a:t>This app will let the user create a list of movies to be watched. Also, the user will be able to see other people who are interested on watching the same movie. </a:t>
            </a:r>
          </a:p>
          <a:p>
            <a:r>
              <a:rPr lang="es-MX" dirty="0"/>
              <a:t>Motivation: Who isn’t a fan of movies? We have all came across the issue of spending more time chosing a movie than actually watching it. Or the issue of getting together with friends and all having different tastes in movies so you can’t agree on one in time. </a:t>
            </a:r>
          </a:p>
        </p:txBody>
      </p:sp>
      <p:pic>
        <p:nvPicPr>
          <p:cNvPr id="4104" name="Picture 8" descr="Resultado de imagen para emoji bored icon pn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873" y="4641273"/>
            <a:ext cx="2216727" cy="221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Resultado de imagen para emoji happy icon pn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4663" y="2192017"/>
            <a:ext cx="2012737" cy="201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xmlns="" id="{29E95731-848D-DE42-A104-8F5538ED85D4}"/>
              </a:ext>
            </a:extLst>
          </p:cNvPr>
          <p:cNvSpPr txBox="1">
            <a:spLocks/>
          </p:cNvSpPr>
          <p:nvPr/>
        </p:nvSpPr>
        <p:spPr>
          <a:xfrm>
            <a:off x="6305550" y="3449251"/>
            <a:ext cx="5773950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err="1" smtClean="0"/>
              <a:t>Results</a:t>
            </a:r>
            <a:r>
              <a:rPr lang="es-MX" dirty="0" smtClean="0"/>
              <a:t>: </a:t>
            </a:r>
            <a:r>
              <a:rPr lang="es-MX" dirty="0" err="1" smtClean="0"/>
              <a:t>This</a:t>
            </a:r>
            <a:r>
              <a:rPr lang="es-MX" dirty="0" smtClean="0"/>
              <a:t> app </a:t>
            </a:r>
            <a:r>
              <a:rPr lang="es-MX" dirty="0" err="1" smtClean="0"/>
              <a:t>will</a:t>
            </a:r>
            <a:r>
              <a:rPr lang="es-MX" dirty="0" smtClean="0"/>
              <a:t> </a:t>
            </a:r>
            <a:r>
              <a:rPr lang="es-MX" dirty="0" err="1" smtClean="0"/>
              <a:t>let</a:t>
            </a:r>
            <a:r>
              <a:rPr lang="es-MX" dirty="0" smtClean="0"/>
              <a:t> </a:t>
            </a:r>
            <a:r>
              <a:rPr lang="es-MX" dirty="0" err="1" smtClean="0"/>
              <a:t>you</a:t>
            </a:r>
            <a:r>
              <a:rPr lang="es-MX" dirty="0" smtClean="0"/>
              <a:t> </a:t>
            </a:r>
            <a:r>
              <a:rPr lang="es-MX" dirty="0" err="1" smtClean="0"/>
              <a:t>create</a:t>
            </a:r>
            <a:r>
              <a:rPr lang="es-MX" dirty="0" smtClean="0"/>
              <a:t> and </a:t>
            </a:r>
            <a:r>
              <a:rPr lang="es-MX" dirty="0" err="1" smtClean="0"/>
              <a:t>organize</a:t>
            </a:r>
            <a:r>
              <a:rPr lang="es-MX" dirty="0" smtClean="0"/>
              <a:t> a </a:t>
            </a:r>
            <a:r>
              <a:rPr lang="es-MX" dirty="0" err="1" smtClean="0"/>
              <a:t>list</a:t>
            </a:r>
            <a:r>
              <a:rPr lang="es-MX" dirty="0" smtClean="0"/>
              <a:t> of </a:t>
            </a:r>
            <a:r>
              <a:rPr lang="es-MX" dirty="0" err="1" smtClean="0"/>
              <a:t>movies</a:t>
            </a:r>
            <a:r>
              <a:rPr lang="es-MX" dirty="0" smtClean="0"/>
              <a:t> </a:t>
            </a:r>
            <a:r>
              <a:rPr lang="es-MX" dirty="0" err="1" smtClean="0"/>
              <a:t>you</a:t>
            </a:r>
            <a:r>
              <a:rPr lang="es-MX" dirty="0" smtClean="0"/>
              <a:t> </a:t>
            </a:r>
            <a:r>
              <a:rPr lang="es-MX" dirty="0" err="1" smtClean="0"/>
              <a:t>want</a:t>
            </a:r>
            <a:r>
              <a:rPr lang="es-MX" dirty="0" smtClean="0"/>
              <a:t> to </a:t>
            </a:r>
            <a:r>
              <a:rPr lang="es-MX" dirty="0" err="1" smtClean="0"/>
              <a:t>watch</a:t>
            </a:r>
            <a:r>
              <a:rPr lang="es-MX" dirty="0" smtClean="0"/>
              <a:t> in a simple </a:t>
            </a:r>
            <a:r>
              <a:rPr lang="es-MX" dirty="0" err="1" smtClean="0"/>
              <a:t>way</a:t>
            </a:r>
            <a:r>
              <a:rPr lang="es-MX" dirty="0" smtClean="0"/>
              <a:t>. </a:t>
            </a:r>
            <a:r>
              <a:rPr lang="es-MX" dirty="0" err="1" smtClean="0"/>
              <a:t>You</a:t>
            </a:r>
            <a:r>
              <a:rPr lang="es-MX" dirty="0" smtClean="0"/>
              <a:t> </a:t>
            </a:r>
            <a:r>
              <a:rPr lang="es-MX" dirty="0" err="1" smtClean="0"/>
              <a:t>will</a:t>
            </a:r>
            <a:r>
              <a:rPr lang="es-MX" dirty="0" smtClean="0"/>
              <a:t> </a:t>
            </a:r>
            <a:r>
              <a:rPr lang="es-MX" dirty="0" err="1" smtClean="0"/>
              <a:t>also</a:t>
            </a:r>
            <a:r>
              <a:rPr lang="es-MX" dirty="0" smtClean="0"/>
              <a:t> be </a:t>
            </a:r>
            <a:r>
              <a:rPr lang="es-MX" dirty="0" err="1" smtClean="0"/>
              <a:t>able</a:t>
            </a:r>
            <a:r>
              <a:rPr lang="es-MX" dirty="0" smtClean="0"/>
              <a:t> to </a:t>
            </a:r>
            <a:r>
              <a:rPr lang="es-MX" dirty="0" err="1" smtClean="0"/>
              <a:t>see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movies</a:t>
            </a:r>
            <a:r>
              <a:rPr lang="es-MX" dirty="0" smtClean="0"/>
              <a:t> </a:t>
            </a:r>
            <a:r>
              <a:rPr lang="es-MX" dirty="0" err="1" smtClean="0"/>
              <a:t>your</a:t>
            </a:r>
            <a:r>
              <a:rPr lang="es-MX" dirty="0" smtClean="0"/>
              <a:t> </a:t>
            </a:r>
            <a:r>
              <a:rPr lang="es-MX" dirty="0" err="1" smtClean="0"/>
              <a:t>friends</a:t>
            </a:r>
            <a:r>
              <a:rPr lang="es-MX" dirty="0" smtClean="0"/>
              <a:t> </a:t>
            </a:r>
            <a:r>
              <a:rPr lang="es-MX" dirty="0" err="1" smtClean="0"/>
              <a:t>want</a:t>
            </a:r>
            <a:r>
              <a:rPr lang="es-MX" dirty="0" smtClean="0"/>
              <a:t> to </a:t>
            </a:r>
            <a:r>
              <a:rPr lang="es-MX" dirty="0" err="1" smtClean="0"/>
              <a:t>watch</a:t>
            </a:r>
            <a:r>
              <a:rPr lang="es-MX" dirty="0" smtClean="0"/>
              <a:t> and match </a:t>
            </a:r>
            <a:r>
              <a:rPr lang="es-MX" dirty="0" err="1" smtClean="0"/>
              <a:t>them</a:t>
            </a:r>
            <a:r>
              <a:rPr lang="es-MX" dirty="0" smtClean="0"/>
              <a:t> </a:t>
            </a:r>
            <a:r>
              <a:rPr lang="es-MX" dirty="0" err="1" smtClean="0"/>
              <a:t>with</a:t>
            </a:r>
            <a:r>
              <a:rPr lang="es-MX" dirty="0" smtClean="0"/>
              <a:t> </a:t>
            </a:r>
            <a:r>
              <a:rPr lang="es-MX" dirty="0" err="1" smtClean="0"/>
              <a:t>other</a:t>
            </a:r>
            <a:r>
              <a:rPr lang="es-MX" dirty="0" smtClean="0"/>
              <a:t> </a:t>
            </a:r>
            <a:r>
              <a:rPr lang="es-MX" dirty="0" err="1" smtClean="0"/>
              <a:t>users</a:t>
            </a:r>
            <a:r>
              <a:rPr lang="es-MX" dirty="0" smtClean="0"/>
              <a:t>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0702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3812959-8F1F-9546-A267-311F30C4D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TEAM EFFORTS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936C7421-3917-AB42-9EAB-84ED2F205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92" y="2012737"/>
            <a:ext cx="6274996" cy="1949663"/>
          </a:xfrm>
        </p:spPr>
        <p:txBody>
          <a:bodyPr/>
          <a:lstStyle/>
          <a:p>
            <a:r>
              <a:rPr lang="es-MX" dirty="0" smtClean="0"/>
              <a:t>JORGE : </a:t>
            </a:r>
            <a:r>
              <a:rPr lang="es-MX" dirty="0" err="1" smtClean="0"/>
              <a:t>User</a:t>
            </a:r>
            <a:r>
              <a:rPr lang="es-MX" dirty="0" smtClean="0"/>
              <a:t> </a:t>
            </a:r>
            <a:r>
              <a:rPr lang="es-MX" dirty="0" err="1" smtClean="0"/>
              <a:t>authentication</a:t>
            </a:r>
            <a:r>
              <a:rPr lang="es-MX" dirty="0" smtClean="0"/>
              <a:t> and api </a:t>
            </a:r>
            <a:r>
              <a:rPr lang="es-MX" dirty="0" err="1" smtClean="0"/>
              <a:t>route</a:t>
            </a:r>
            <a:r>
              <a:rPr lang="es-MX" dirty="0" smtClean="0"/>
              <a:t> </a:t>
            </a:r>
            <a:r>
              <a:rPr lang="es-MX" dirty="0" err="1" smtClean="0"/>
              <a:t>design</a:t>
            </a:r>
            <a:endParaRPr lang="es-MX" dirty="0" smtClean="0"/>
          </a:p>
          <a:p>
            <a:r>
              <a:rPr lang="es-MX" dirty="0" smtClean="0"/>
              <a:t>SEIJI: </a:t>
            </a:r>
            <a:r>
              <a:rPr lang="es-MX" dirty="0" err="1" smtClean="0"/>
              <a:t>models</a:t>
            </a:r>
            <a:r>
              <a:rPr lang="es-MX" dirty="0" smtClean="0"/>
              <a:t>, </a:t>
            </a:r>
            <a:r>
              <a:rPr lang="es-MX" dirty="0" err="1" smtClean="0"/>
              <a:t>database</a:t>
            </a:r>
            <a:r>
              <a:rPr lang="es-MX" dirty="0" smtClean="0"/>
              <a:t> and api </a:t>
            </a:r>
            <a:r>
              <a:rPr lang="es-MX" dirty="0" err="1" smtClean="0"/>
              <a:t>route</a:t>
            </a:r>
            <a:r>
              <a:rPr lang="es-MX" dirty="0" smtClean="0"/>
              <a:t> </a:t>
            </a:r>
            <a:r>
              <a:rPr lang="es-MX" dirty="0" err="1" smtClean="0"/>
              <a:t>design</a:t>
            </a:r>
            <a:endParaRPr lang="es-MX" dirty="0" smtClean="0"/>
          </a:p>
          <a:p>
            <a:r>
              <a:rPr lang="es-MX" dirty="0" smtClean="0"/>
              <a:t>MARIFER: </a:t>
            </a:r>
            <a:r>
              <a:rPr lang="es-MX" dirty="0" err="1" smtClean="0"/>
              <a:t>styling</a:t>
            </a:r>
            <a:r>
              <a:rPr lang="es-MX" dirty="0" smtClean="0"/>
              <a:t> and </a:t>
            </a:r>
            <a:r>
              <a:rPr lang="es-MX" dirty="0" err="1" smtClean="0"/>
              <a:t>presentation</a:t>
            </a:r>
            <a:endParaRPr lang="es-MX" dirty="0" smtClean="0"/>
          </a:p>
        </p:txBody>
      </p:sp>
      <p:pic>
        <p:nvPicPr>
          <p:cNvPr id="1030" name="Picture 6" descr="Resultado de imagen para people icon pn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2959979"/>
            <a:ext cx="4305300" cy="430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xmlns="" id="{936C7421-3917-AB42-9EAB-84ED2F2055AA}"/>
              </a:ext>
            </a:extLst>
          </p:cNvPr>
          <p:cNvSpPr txBox="1">
            <a:spLocks/>
          </p:cNvSpPr>
          <p:nvPr/>
        </p:nvSpPr>
        <p:spPr>
          <a:xfrm>
            <a:off x="6095999" y="4000500"/>
            <a:ext cx="6096001" cy="29507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u="sng" dirty="0" smtClean="0"/>
              <a:t>CHALLENGES</a:t>
            </a:r>
          </a:p>
          <a:p>
            <a:r>
              <a:rPr lang="es-MX" dirty="0" err="1" smtClean="0"/>
              <a:t>Workflow</a:t>
            </a:r>
            <a:r>
              <a:rPr lang="es-MX" dirty="0" smtClean="0"/>
              <a:t> </a:t>
            </a:r>
            <a:r>
              <a:rPr lang="es-MX" dirty="0" err="1" smtClean="0"/>
              <a:t>with</a:t>
            </a:r>
            <a:r>
              <a:rPr lang="es-MX" dirty="0" smtClean="0"/>
              <a:t> </a:t>
            </a:r>
            <a:r>
              <a:rPr lang="es-MX" dirty="0" err="1" smtClean="0"/>
              <a:t>coding</a:t>
            </a:r>
            <a:r>
              <a:rPr lang="es-MX" dirty="0" smtClean="0"/>
              <a:t> </a:t>
            </a:r>
            <a:r>
              <a:rPr lang="es-MX" dirty="0" err="1" smtClean="0"/>
              <a:t>validation</a:t>
            </a:r>
            <a:r>
              <a:rPr lang="es-MX" dirty="0" smtClean="0"/>
              <a:t> </a:t>
            </a:r>
            <a:r>
              <a:rPr lang="es-MX" dirty="0" err="1" smtClean="0"/>
              <a:t>with</a:t>
            </a:r>
            <a:r>
              <a:rPr lang="es-MX" dirty="0" smtClean="0"/>
              <a:t> </a:t>
            </a:r>
            <a:r>
              <a:rPr lang="es-MX" dirty="0" err="1" smtClean="0"/>
              <a:t>Travis</a:t>
            </a:r>
            <a:r>
              <a:rPr lang="es-MX" dirty="0" smtClean="0"/>
              <a:t> and </a:t>
            </a:r>
            <a:r>
              <a:rPr lang="es-MX" dirty="0" err="1" smtClean="0"/>
              <a:t>ESLint</a:t>
            </a:r>
            <a:endParaRPr lang="es-MX" dirty="0" smtClean="0"/>
          </a:p>
          <a:p>
            <a:r>
              <a:rPr lang="es-MX" dirty="0" err="1" smtClean="0"/>
              <a:t>Understanding</a:t>
            </a:r>
            <a:r>
              <a:rPr lang="es-MX" dirty="0" smtClean="0"/>
              <a:t> </a:t>
            </a:r>
            <a:r>
              <a:rPr lang="es-MX" dirty="0" err="1" smtClean="0"/>
              <a:t>authentication</a:t>
            </a:r>
            <a:r>
              <a:rPr lang="es-MX" dirty="0" smtClean="0"/>
              <a:t> </a:t>
            </a:r>
            <a:r>
              <a:rPr lang="es-MX" dirty="0" err="1" smtClean="0"/>
              <a:t>with</a:t>
            </a:r>
            <a:r>
              <a:rPr lang="es-MX" dirty="0" smtClean="0"/>
              <a:t> </a:t>
            </a:r>
            <a:r>
              <a:rPr lang="es-MX" dirty="0" err="1" smtClean="0"/>
              <a:t>passport</a:t>
            </a:r>
            <a:r>
              <a:rPr lang="es-MX" dirty="0" smtClean="0"/>
              <a:t> and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communication</a:t>
            </a:r>
            <a:r>
              <a:rPr lang="es-MX" dirty="0" smtClean="0"/>
              <a:t> </a:t>
            </a:r>
            <a:r>
              <a:rPr lang="es-MX" dirty="0" err="1" smtClean="0"/>
              <a:t>between</a:t>
            </a:r>
            <a:r>
              <a:rPr lang="es-MX" dirty="0" smtClean="0"/>
              <a:t> </a:t>
            </a:r>
            <a:r>
              <a:rPr lang="es-MX" dirty="0" err="1" smtClean="0"/>
              <a:t>request</a:t>
            </a:r>
            <a:r>
              <a:rPr lang="es-MX" dirty="0" smtClean="0"/>
              <a:t> and response</a:t>
            </a:r>
          </a:p>
          <a:p>
            <a:r>
              <a:rPr lang="es-MX" dirty="0" err="1" smtClean="0"/>
              <a:t>Querys</a:t>
            </a:r>
            <a:r>
              <a:rPr lang="es-MX" dirty="0" smtClean="0"/>
              <a:t> </a:t>
            </a:r>
            <a:r>
              <a:rPr lang="es-MX" dirty="0" err="1" smtClean="0"/>
              <a:t>with</a:t>
            </a:r>
            <a:r>
              <a:rPr lang="es-MX" dirty="0" smtClean="0"/>
              <a:t> </a:t>
            </a:r>
            <a:r>
              <a:rPr lang="es-MX" dirty="0" err="1" smtClean="0"/>
              <a:t>relation</a:t>
            </a:r>
            <a:r>
              <a:rPr lang="es-MX" dirty="0" smtClean="0"/>
              <a:t> </a:t>
            </a:r>
            <a:r>
              <a:rPr lang="es-MX" dirty="0" err="1" smtClean="0"/>
              <a:t>many</a:t>
            </a:r>
            <a:r>
              <a:rPr lang="es-MX" dirty="0" smtClean="0"/>
              <a:t> to </a:t>
            </a:r>
            <a:r>
              <a:rPr lang="es-MX" dirty="0" err="1" smtClean="0"/>
              <a:t>many</a:t>
            </a:r>
            <a:endParaRPr lang="es-MX" dirty="0"/>
          </a:p>
        </p:txBody>
      </p:sp>
      <p:pic>
        <p:nvPicPr>
          <p:cNvPr id="1032" name="Picture 8" descr="Resultado de imagen para challenge icon png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142" y="1790699"/>
            <a:ext cx="2774158" cy="2774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3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C18C96E-2EFC-284F-9C62-65FA640C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IMPROVEMENTS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8605B3B3-2CE7-C84B-9BBE-883A223ED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662" y="2412787"/>
            <a:ext cx="7963338" cy="3636511"/>
          </a:xfrm>
        </p:spPr>
        <p:txBody>
          <a:bodyPr/>
          <a:lstStyle/>
          <a:p>
            <a:r>
              <a:rPr lang="es-MX" dirty="0"/>
              <a:t>Administrator role to see everyone`s lists</a:t>
            </a:r>
          </a:p>
          <a:p>
            <a:r>
              <a:rPr lang="es-MX" dirty="0"/>
              <a:t>Add comments or reviews to the movies</a:t>
            </a:r>
          </a:p>
          <a:p>
            <a:r>
              <a:rPr lang="es-MX" dirty="0"/>
              <a:t>Create a private group with chosen friends</a:t>
            </a:r>
          </a:p>
          <a:p>
            <a:r>
              <a:rPr lang="es-MX" dirty="0"/>
              <a:t>Top movies added by other users</a:t>
            </a:r>
          </a:p>
          <a:p>
            <a:r>
              <a:rPr lang="es-MX" dirty="0"/>
              <a:t>Split movies into categories</a:t>
            </a:r>
          </a:p>
          <a:p>
            <a:r>
              <a:rPr lang="es-MX" dirty="0"/>
              <a:t>Add suggestions according to the last movies added</a:t>
            </a:r>
          </a:p>
        </p:txBody>
      </p:sp>
      <p:pic>
        <p:nvPicPr>
          <p:cNvPr id="2050" name="Picture 2" descr="Resultado de imagen para improve icon png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075" y="1990238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53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0EDC6B4-139A-3C4D-804D-845A6F7F0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FEATURES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B56791AD-01A5-9641-A7FD-C38DCE448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410514" y="2578551"/>
            <a:ext cx="5509063" cy="3636511"/>
          </a:xfrm>
        </p:spPr>
        <p:txBody>
          <a:bodyPr/>
          <a:lstStyle/>
          <a:p>
            <a:endParaRPr lang="es-MX" dirty="0" smtClean="0">
              <a:solidFill>
                <a:srgbClr val="00B0F0"/>
              </a:solidFill>
            </a:endParaRPr>
          </a:p>
          <a:p>
            <a:r>
              <a:rPr lang="es-MX" dirty="0" smtClean="0">
                <a:solidFill>
                  <a:srgbClr val="00B0F0"/>
                </a:solidFill>
              </a:rPr>
              <a:t>SEE THE LIST OF MY MOVIES</a:t>
            </a:r>
          </a:p>
          <a:p>
            <a:endParaRPr lang="es-MX" dirty="0" smtClean="0">
              <a:solidFill>
                <a:srgbClr val="00B0F0"/>
              </a:solidFill>
            </a:endParaRPr>
          </a:p>
        </p:txBody>
      </p:sp>
      <p:pic>
        <p:nvPicPr>
          <p:cNvPr id="3074" name="Picture 2" descr="Resultado de imagen para whish list icon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6188" y="1926540"/>
            <a:ext cx="1707261" cy="1707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n relacionada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920" y="4631709"/>
            <a:ext cx="1342159" cy="134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sultado de imagen para status icon"/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00" b="32683"/>
          <a:stretch/>
        </p:blipFill>
        <p:spPr bwMode="auto">
          <a:xfrm>
            <a:off x="1368716" y="4579016"/>
            <a:ext cx="1794736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esultado de imagen para status icon"/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6384" y="4828919"/>
            <a:ext cx="2000250" cy="1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Resultado de imagen para a person icon"/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639" y="2212116"/>
            <a:ext cx="1273175" cy="1326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Resultado de imagen para search icon"/>
          <p:cNvPicPr>
            <a:picLocks noChangeAspect="1" noChangeArrowheads="1"/>
          </p:cNvPicPr>
          <p:nvPr/>
        </p:nvPicPr>
        <p:blipFill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399" y="1739849"/>
            <a:ext cx="1989202" cy="198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952559" y="3629228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REGISTER A NEW USER</a:t>
            </a:r>
            <a:endParaRPr lang="es-MX" dirty="0"/>
          </a:p>
        </p:txBody>
      </p:sp>
      <p:sp>
        <p:nvSpPr>
          <p:cNvPr id="5" name="Rectángulo 4"/>
          <p:cNvSpPr/>
          <p:nvPr/>
        </p:nvSpPr>
        <p:spPr>
          <a:xfrm>
            <a:off x="4512873" y="3623394"/>
            <a:ext cx="3166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SEARCH AND ADD MOVIES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8651870" y="3623394"/>
            <a:ext cx="3145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SEE THE LIST OF MY MOVIES</a:t>
            </a:r>
            <a:endParaRPr lang="es-MX" dirty="0"/>
          </a:p>
        </p:txBody>
      </p:sp>
      <p:sp>
        <p:nvSpPr>
          <p:cNvPr id="7" name="Rectángulo 6"/>
          <p:cNvSpPr/>
          <p:nvPr/>
        </p:nvSpPr>
        <p:spPr>
          <a:xfrm>
            <a:off x="502641" y="6305566"/>
            <a:ext cx="3728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CHANGE STATUS OF MY MOVIES</a:t>
            </a:r>
            <a:endParaRPr lang="es-MX" dirty="0"/>
          </a:p>
        </p:txBody>
      </p:sp>
      <p:sp>
        <p:nvSpPr>
          <p:cNvPr id="8" name="Rectángulo 7"/>
          <p:cNvSpPr/>
          <p:nvPr/>
        </p:nvSpPr>
        <p:spPr>
          <a:xfrm>
            <a:off x="4652333" y="6305566"/>
            <a:ext cx="3026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DELETE MOVIES FROM LIST</a:t>
            </a:r>
            <a:endParaRPr lang="es-MX" dirty="0"/>
          </a:p>
        </p:txBody>
      </p:sp>
      <p:sp>
        <p:nvSpPr>
          <p:cNvPr id="9" name="Rectángulo 8"/>
          <p:cNvSpPr/>
          <p:nvPr/>
        </p:nvSpPr>
        <p:spPr>
          <a:xfrm>
            <a:off x="8321170" y="6218956"/>
            <a:ext cx="3942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SEE MATCHES WITH OTHER </a:t>
            </a:r>
            <a:r>
              <a:rPr lang="es-MX" dirty="0" smtClean="0"/>
              <a:t>PEOPLE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434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Citable</Template>
  <TotalTime>64</TotalTime>
  <Words>265</Words>
  <Application>Microsoft Office PowerPoint</Application>
  <PresentationFormat>Panorámica</PresentationFormat>
  <Paragraphs>31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2</vt:lpstr>
      <vt:lpstr>Citable</vt:lpstr>
      <vt:lpstr>Presentación de PowerPoint</vt:lpstr>
      <vt:lpstr>DESCRIPTION OF PROJECT</vt:lpstr>
      <vt:lpstr>TEAM EFFORTS</vt:lpstr>
      <vt:lpstr>IMPROVEMENTS</vt:lpstr>
      <vt:lpstr>FEATURES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BISAEL OYORSAVAL GALEANA</cp:lastModifiedBy>
  <cp:revision>7</cp:revision>
  <dcterms:created xsi:type="dcterms:W3CDTF">2018-12-07T01:27:43Z</dcterms:created>
  <dcterms:modified xsi:type="dcterms:W3CDTF">2018-12-08T02:09:31Z</dcterms:modified>
</cp:coreProperties>
</file>