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ietf.org/rfc/rfc2898.txt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Uniques	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Das Social Portal das rockt!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Ya rly?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94" name="Shape 9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950" x="3849112"/>
            <a:ext cy="2924100" cx="14457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Amazing Features!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REST API</a:t>
            </a:r>
          </a:p>
          <a:p>
            <a:pPr rtl="0" lvl="0">
              <a:buNone/>
            </a:pPr>
            <a:r>
              <a:rPr lang="en"/>
              <a:t>	Search, </a:t>
            </a:r>
          </a:p>
          <a:p>
            <a:pPr rtl="0" lvl="0" indent="457200">
              <a:buNone/>
            </a:pPr>
            <a:r>
              <a:rPr lang="en"/>
              <a:t>Verwalten von Kategorien und Eigenschaften,</a:t>
            </a:r>
          </a:p>
          <a:p>
            <a:pPr rtl="0" lvl="0" indent="457200">
              <a:buNone/>
            </a:pPr>
            <a:r>
              <a:rPr lang="en"/>
              <a:t>Bilder Upload und Rescaling</a:t>
            </a:r>
          </a:p>
          <a:p>
            <a:pPr rtl="0" lvl="0" indent="0">
              <a:buNone/>
            </a:pPr>
            <a:r>
              <a:rPr lang="en"/>
              <a:t> Single Page Application</a:t>
            </a:r>
          </a:p>
          <a:p>
            <a:pPr rtl="0" lvl="0" indent="0">
              <a:buNone/>
            </a:pPr>
            <a:r>
              <a:rPr lang="en"/>
              <a:t>	Kein Page Reload sondern nur async Updates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Amazing Features!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>
              <a:buNone/>
            </a:pPr>
            <a:r>
              <a:rPr lang="en"/>
              <a:t>Server Side Caching von “statischen” Werten wie Kategorien und Attribute Definitionen.</a:t>
            </a:r>
          </a:p>
          <a:p>
            <a:pPr rtl="0" lvl="0" indent="0">
              <a:buNone/>
            </a:pPr>
            <a:r>
              <a:rPr lang="en"/>
              <a:t>HTML Templates welche OnDemand geladen werden.</a:t>
            </a:r>
          </a:p>
          <a:p>
            <a:pPr rtl="0" lvl="0" indent="0">
              <a:buNone/>
            </a:pPr>
            <a:r>
              <a:rPr lang="en"/>
              <a:t>MVC auf Server (.NET MVC) und auf Client (KnockOutJs).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Amazing Features!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>
              <a:buNone/>
            </a:pPr>
            <a:r>
              <a:rPr lang="en"/>
              <a:t>Password Encryption with Salted RFC2898 nach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http://www.ietf.org/rfc/rfc2898.txt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Wait What?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Social Portal ( Benutzer Informationen )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REST-API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Single Page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 How?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.NET 4.5 + LINQ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MVC ( WebAPI ) + RazorSharp Templating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Entity Framework 6.1 + MSSQL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StructureMap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JQuery + KnockOutJS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Bootstrap 3.0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 How? LINQ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sz="3700" lang="en"/>
              <a:t>Language Integrated Query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65650" x="1048587"/>
            <a:ext cy="1741175" cx="70468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 How? EntityFramework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sz="3700" lang="en"/>
              <a:t>Code First Approach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81000" x="563075"/>
            <a:ext cy="1981200" cx="3876675"/>
          </a:xfrm>
          <a:prstGeom prst="rect">
            <a:avLst/>
          </a:prstGeom>
        </p:spPr>
      </p:pic>
      <p:pic>
        <p:nvPicPr>
          <p:cNvPr id="61" name="Shape 6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36937" x="5023975"/>
            <a:ext cy="3381375" cx="3829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 How? RazorSharp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74550" x="2475900"/>
            <a:ext cy="3776900" cx="41921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 How? StructureMap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Dependency Injection and LifeTime Manager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	Database Connection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 How? KnockOutJS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49" x="871091"/>
            <a:ext cy="3923224" cx="740180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 Rly?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