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D7590-503E-25B2-7AFA-24492987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C730F-1E69-088D-61FD-2DEB9BE37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3F33B-EA89-2CDC-C07C-5B4954D6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A60A6-03E1-6753-339C-723EEBAE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50419-9A62-99E1-2BF2-EA143D79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3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E7CC-9E3A-58B6-CF08-8C7B3CC5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AA545-E776-0F4C-D44A-C506F6739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D8F2C-5021-7E39-07C7-32C3987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B5D59-82CD-7499-1757-7E9CF3D6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21929-78F5-A24E-6644-348D7ABC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CBEA7C-7FC4-526D-9CED-A62152ED3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38275-B73D-C8D1-BE3B-250B1B7D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9A33A-753F-2325-D8EF-B2D133A4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02A85-F074-9AE5-0538-C9E6575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48B18-B01A-F91E-AC87-8C3120A8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41EFA-1534-A7C8-ECD5-EDBE3598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0AEC6-95E1-444E-8B57-BE0E7E01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7CE72-0B34-D935-D74E-2BBDD1A5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BEF35-36C9-E899-9E10-AE786825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A2C09-53B6-B7F6-259D-B4BC55D7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5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89A3D-1AC3-EF8E-9BA9-8F5AF548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B5245-FF5F-53CC-2ED6-CC663A84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93782-6B33-C446-D22D-686ABA65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EEDED-A0A1-9A93-DDA2-A1D2F750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80BAF-88C9-6A19-59F6-75B2139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3736-6850-0E80-D304-AB74D31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A4B54-8A7D-EEC2-5400-DE4ADBAE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B43F4-A846-8560-146B-FD665B3D0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F0DC-3CD7-A525-E4DD-57B468EE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1C369-5F57-8BB1-220A-F61313AB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5564B-EF87-69A1-2FE6-10B084A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1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0F8E6-ED8D-6766-CD49-D9F5511C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9EC54-B623-31DF-8A77-51DEFD2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31037-9391-8D44-3EAB-F037A054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43299-8E09-EC8A-2467-5FFBF313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623A12-6271-4B49-816D-60091A436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88F5FD-0CBF-FF9F-851E-A1732D50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0D6BE-7145-D898-2E96-9C804F5E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F283A-1FB8-7028-F18B-7F319183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5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2A56B-C14A-B9DF-6BD9-77389C49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21781-57EE-1C6B-6CB8-75E65ACD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D0F3E-BD55-7498-3F21-35F5842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F150E-C00E-924A-D15C-ED1388A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1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18516D-6D39-EE49-A833-962800B1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AE5F78-1249-32D1-774A-9319568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23457-4F19-1310-5BD8-43134D03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5D72-FA7E-5217-0912-6679AE01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54383-DB90-6935-9207-B0C4B773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FB42B-5033-496C-B19F-EFD7029C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B23F7-B1E9-7AB8-3D94-AE7AE1C2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D1800-4B72-D49A-3476-5A3A6CA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4C867-7B53-9455-B3DA-94C1B76B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1D5AE-1704-5909-B544-FFE67983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C538D7-70C2-4D11-E4FB-0200B82F7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86FE5-6844-0213-E713-3E07C7618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B4B42-B5FD-AE04-5E0B-47DD92E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65CDB-5758-CAF8-9C4F-379C137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3066F-BE17-3BC6-46BA-E32DC9B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031E2-2D39-FA9E-A29E-FF8C2AE4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245FE-1CAB-EF02-3431-CBBEA467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2B455-76FC-A7F7-5C01-DC2E8678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CE72-8DF2-4C77-AFA2-219B5684D403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DFCC6-CE44-F62C-8B5B-00A33F98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37AAC-644D-CB13-C810-951EE411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2911-DE26-42F6-A00F-5C6E83A74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8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공격력증가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5080000"/>
            <a:ext cx="9004184" cy="136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칼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="https://www.flaticon.com/free-icons/sword" title="sword icons"&gt;Sword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파란 화살표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="https://www.flaticon.com/free-icons/up-arrow" title="up arrow icons"&gt;Up arrow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56" y="2134216"/>
            <a:ext cx="1979968" cy="19799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9FC760-CBEF-258A-F6EB-462C8093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13164" y="3279078"/>
            <a:ext cx="912321" cy="9123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96EB5D-9569-4DC8-B48C-27AEE6AB82D0}"/>
              </a:ext>
            </a:extLst>
          </p:cNvPr>
          <p:cNvSpPr/>
          <p:nvPr/>
        </p:nvSpPr>
        <p:spPr>
          <a:xfrm>
            <a:off x="4035593" y="1523433"/>
            <a:ext cx="1979968" cy="1979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8" y="1625623"/>
            <a:ext cx="1776575" cy="1776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87B190-4602-17A5-1A51-F7A169BED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83679" y="2489877"/>
            <a:ext cx="912321" cy="9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당근 자물쇠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당근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="https://www.flaticon.com/free-icons/carrot" title="carrot icons"&gt;Carrot icons created by </a:t>
            </a:r>
            <a:r>
              <a:rPr lang="en-US" altLang="ko-KR" dirty="0" err="1">
                <a:solidFill>
                  <a:schemeClr val="tx1"/>
                </a:solidFill>
              </a:rPr>
              <a:t>Whitevector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왕관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="https://www.flaticon.com/free-icons/bling" title="bling icons"&gt;Bling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자물쇠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="https://www.flaticon.com/free-icons/lock" title="lock icons"&gt;Lock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목걸이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="https://www.flaticon.com/free-icons/rapper" title="rapper icons"&gt;Rapper icons created by </a:t>
            </a:r>
            <a:r>
              <a:rPr lang="en-US" altLang="ko-KR" dirty="0" err="1">
                <a:solidFill>
                  <a:schemeClr val="tx1"/>
                </a:solidFill>
              </a:rPr>
              <a:t>juicy_fish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C97AB-6D43-6D8C-B219-C6844F987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8059">
            <a:off x="4094966" y="2397272"/>
            <a:ext cx="1016799" cy="1016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140132-9948-1966-55A1-93372BD48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1673">
            <a:off x="6793838" y="2457462"/>
            <a:ext cx="967079" cy="9670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64B954-CC08-1466-205B-093FD67E1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767" y="2396135"/>
            <a:ext cx="1016800" cy="1016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F57A00-4755-0F38-59E9-06662FA12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27" y="2242900"/>
            <a:ext cx="677700" cy="677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B04574-F6DA-592D-09D4-E38DFBB0F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64" y="2995283"/>
            <a:ext cx="560986" cy="5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공격속도증가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파란 화살표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="https://www.flaticon.com/free-icons/up-arrow" title="up arrow icons"&gt;Up arrow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77" y="2134216"/>
            <a:ext cx="1979968" cy="19799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56" y="2134216"/>
            <a:ext cx="1979968" cy="1979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63D2C0-BF29-26DF-ABB8-08218061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6840" y="3429000"/>
            <a:ext cx="758379" cy="7583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9571F3-9CE3-5984-6036-C6FB3EF16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3472" y="3429000"/>
            <a:ext cx="758379" cy="7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크리티컬 확률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 마크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="https://www.flaticon.com/free-icons/damage" title="damage icons"&gt;Damage icons created by </a:t>
            </a:r>
            <a:r>
              <a:rPr lang="en-US" altLang="ko-KR" dirty="0" err="1">
                <a:solidFill>
                  <a:schemeClr val="tx1"/>
                </a:solidFill>
              </a:rPr>
              <a:t>Febrian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Hidayat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B2BE9-EC5B-B832-F4F5-3D390A83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86" y="1905774"/>
            <a:ext cx="1368628" cy="13686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446902-A3AD-8DBF-B70B-973EA204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89" y="1912531"/>
            <a:ext cx="1368628" cy="1368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64" y="2645015"/>
            <a:ext cx="1556514" cy="155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12" y="2699139"/>
            <a:ext cx="1498126" cy="14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크리티컬 데미지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 마크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="https://www.flaticon.com/free-icons/damage" title="damage icons"&gt;Damage icons created by </a:t>
            </a:r>
            <a:r>
              <a:rPr lang="en-US" altLang="ko-KR" dirty="0" err="1">
                <a:solidFill>
                  <a:schemeClr val="tx1"/>
                </a:solidFill>
              </a:rPr>
              <a:t>Febrian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Hidayat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B2BE9-EC5B-B832-F4F5-3D390A83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86" y="1905774"/>
            <a:ext cx="1368628" cy="13686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446902-A3AD-8DBF-B70B-973EA204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89" y="1912531"/>
            <a:ext cx="1368628" cy="1368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A0867-BEBD-04CA-9C73-E36D92BF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64" y="2645015"/>
            <a:ext cx="1556514" cy="155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803244-A382-F2CF-7DC2-164A785C5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12" y="2699139"/>
            <a:ext cx="1498126" cy="14981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21D365-76DB-13F5-9DEC-161BECFEF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67252" y="3332882"/>
            <a:ext cx="912321" cy="9123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AF5FCC-AD9B-4463-D67F-C70E46482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13164" y="3279078"/>
            <a:ext cx="912321" cy="9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 개수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화살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="https://www.flaticon.com/free-icons/bow" title="bow icons"&gt;Bow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848BD7-6986-D80A-B93C-C0362FE14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35" y="2626682"/>
            <a:ext cx="957916" cy="9579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99460F4-2B01-A841-CB6E-4D3F0EA05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188" y="2626682"/>
            <a:ext cx="957916" cy="9579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604BAA3-19D7-FF11-11A8-290D946E7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02" y="2626682"/>
            <a:ext cx="957916" cy="9579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AE7C3F9-E6EC-E5CC-8A22-57CD7928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74" y="2626682"/>
            <a:ext cx="957916" cy="957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881C03-43B1-AD8C-66E9-7997E8489E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5" b="57152"/>
          <a:stretch/>
        </p:blipFill>
        <p:spPr>
          <a:xfrm rot="8210651">
            <a:off x="5052428" y="3282773"/>
            <a:ext cx="442550" cy="444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CCEDEF-C16B-64F0-1988-2B27E1A63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2" r="39368"/>
          <a:stretch/>
        </p:blipFill>
        <p:spPr>
          <a:xfrm rot="8122964">
            <a:off x="5132386" y="2508571"/>
            <a:ext cx="297440" cy="2981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B29B58-2953-3EE2-64AC-D9CAD627C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5" b="33533"/>
          <a:stretch/>
        </p:blipFill>
        <p:spPr>
          <a:xfrm>
            <a:off x="4687848" y="2724150"/>
            <a:ext cx="1181349" cy="6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사거리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  <a:r>
              <a:rPr lang="en-US" altLang="ko-KR" dirty="0">
                <a:solidFill>
                  <a:schemeClr val="tx1"/>
                </a:solidFill>
              </a:rPr>
              <a:t>(resize)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="https://www.flaticon.com/free-icons/edit-tools" title="edit tools icons"&gt;Edit tools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A2D05E2-5A43-D46F-022D-87B0DF078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88979" y="1864681"/>
            <a:ext cx="2427791" cy="24277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2E9C92C-4B47-CA26-6131-81BE55175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06">
            <a:off x="6197329" y="2802344"/>
            <a:ext cx="1452678" cy="14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공격 방향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파란 화살표 마크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="https://www.flaticon.com/free-icons/up-arrow" title="up arrow icons"&gt;Up arrow icons created by </a:t>
            </a:r>
            <a:r>
              <a:rPr lang="en-US" altLang="ko-KR" dirty="0" err="1">
                <a:solidFill>
                  <a:schemeClr val="tx1"/>
                </a:solidFill>
              </a:rPr>
              <a:t>Freepik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2979697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59496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303062-BBF4-CB87-40F1-00905F3F4C4B}"/>
              </a:ext>
            </a:extLst>
          </p:cNvPr>
          <p:cNvSpPr/>
          <p:nvPr/>
        </p:nvSpPr>
        <p:spPr>
          <a:xfrm>
            <a:off x="8891058" y="1925186"/>
            <a:ext cx="2643853" cy="2451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FE577ED-6D08-AF53-73AB-E3F5D66FA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7206" y="2536287"/>
            <a:ext cx="1228834" cy="122883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7E060C3-1530-BB64-0287-94259236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59" y="2716696"/>
            <a:ext cx="809886" cy="8098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46DEB11-0E28-9F64-79AE-9EDFB0FE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51053" y="2716696"/>
            <a:ext cx="809886" cy="8098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3C80FAD-8ADB-A0CD-DF0E-A8AF94FCF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3703">
            <a:off x="9414613" y="2311753"/>
            <a:ext cx="809886" cy="8098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B08489-AE03-E555-02C9-D8EE213FA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8584">
            <a:off x="10265626" y="2325059"/>
            <a:ext cx="809886" cy="8098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93DCF78-D5D6-7DFE-022B-AAF5E179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2175">
            <a:off x="10265152" y="3163478"/>
            <a:ext cx="809886" cy="80988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14C7CCF-B99C-3B3C-74C8-250548BE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6476">
            <a:off x="9437374" y="3150934"/>
            <a:ext cx="809886" cy="8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4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이동속도증가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신발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="https://www.flaticon.com/free-icons/sprint" title="Sprint icons"&gt;Sprint icons created by Flat Icons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7F7D39-48EA-CF0C-8912-4A170DDC3CF2}"/>
              </a:ext>
            </a:extLst>
          </p:cNvPr>
          <p:cNvSpPr/>
          <p:nvPr/>
        </p:nvSpPr>
        <p:spPr>
          <a:xfrm>
            <a:off x="4106132" y="1925186"/>
            <a:ext cx="2643853" cy="2451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8083215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DC0A6-C551-294F-14A4-464EA0D4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71" y="2027604"/>
            <a:ext cx="1828495" cy="1828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851C94-26DD-A246-15C7-CDD108CF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30" y="2027604"/>
            <a:ext cx="1828495" cy="1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4B1A3-A3B1-2104-9051-F14CD6AC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1F861-55D1-CA81-6D33-5CD667D0F49E}"/>
              </a:ext>
            </a:extLst>
          </p:cNvPr>
          <p:cNvSpPr txBox="1"/>
          <p:nvPr/>
        </p:nvSpPr>
        <p:spPr>
          <a:xfrm>
            <a:off x="251669" y="142613"/>
            <a:ext cx="4311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Wave shop item</a:t>
            </a:r>
          </a:p>
          <a:p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체력 증가</a:t>
            </a:r>
            <a:endParaRPr lang="en-US" altLang="ko-KR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EE849-5A69-BD1E-5CEA-865756A45940}"/>
              </a:ext>
            </a:extLst>
          </p:cNvPr>
          <p:cNvSpPr/>
          <p:nvPr/>
        </p:nvSpPr>
        <p:spPr>
          <a:xfrm>
            <a:off x="2786858" y="1196943"/>
            <a:ext cx="9004184" cy="524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</a:t>
            </a:r>
            <a:r>
              <a:rPr lang="en-US" altLang="ko-KR" dirty="0">
                <a:solidFill>
                  <a:schemeClr val="tx1"/>
                </a:solidFill>
              </a:rPr>
              <a:t>: &lt;a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="https://www.flaticon.com/free-icons/hearts" title="hearts icons"&gt;Hearts icons created by </a:t>
            </a:r>
            <a:r>
              <a:rPr lang="en-US" altLang="ko-KR" dirty="0" err="1">
                <a:solidFill>
                  <a:schemeClr val="tx1"/>
                </a:solidFill>
              </a:rPr>
              <a:t>smalllikeart</a:t>
            </a:r>
            <a:r>
              <a:rPr lang="en-US" altLang="ko-KR" dirty="0">
                <a:solidFill>
                  <a:schemeClr val="tx1"/>
                </a:solidFill>
              </a:rPr>
              <a:t> - </a:t>
            </a:r>
            <a:r>
              <a:rPr lang="en-US" altLang="ko-KR" dirty="0" err="1">
                <a:solidFill>
                  <a:schemeClr val="tx1"/>
                </a:solidFill>
              </a:rPr>
              <a:t>Flaticon</a:t>
            </a:r>
            <a:r>
              <a:rPr lang="en-US" altLang="ko-KR" dirty="0">
                <a:solidFill>
                  <a:schemeClr val="tx1"/>
                </a:solidFill>
              </a:rPr>
              <a:t>&lt;/a&gt;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5711-4929-FB3E-C00B-F8FB8D664907}"/>
              </a:ext>
            </a:extLst>
          </p:cNvPr>
          <p:cNvSpPr/>
          <p:nvPr/>
        </p:nvSpPr>
        <p:spPr>
          <a:xfrm>
            <a:off x="5967023" y="1925186"/>
            <a:ext cx="2643853" cy="24510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285-63F5-22CB-DAA7-EEE90E855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59" y="2292625"/>
            <a:ext cx="1714417" cy="17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5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536</Words>
  <Application>Microsoft Office PowerPoint</Application>
  <PresentationFormat>와이드스크린</PresentationFormat>
  <Paragraphs>174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MD이솝체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부 지환</dc:creator>
  <cp:lastModifiedBy>부 지환</cp:lastModifiedBy>
  <cp:revision>3</cp:revision>
  <dcterms:created xsi:type="dcterms:W3CDTF">2022-07-20T09:42:42Z</dcterms:created>
  <dcterms:modified xsi:type="dcterms:W3CDTF">2022-07-21T08:24:53Z</dcterms:modified>
</cp:coreProperties>
</file>