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2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7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4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21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5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0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7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CB29-927E-4D26-A523-ED14D17F792B}" type="datetimeFigureOut">
              <a:rPr lang="fr-FR" smtClean="0"/>
              <a:t>14/07/2015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A114-8778-4EBB-9C99-B3F273E1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2" y="4022214"/>
            <a:ext cx="3106576" cy="69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00" y="3284984"/>
            <a:ext cx="2862064" cy="28620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9" y="692696"/>
            <a:ext cx="4998065" cy="1876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64" y="1484784"/>
            <a:ext cx="383453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4" y="3573016"/>
            <a:ext cx="8624501" cy="201622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74786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LEVALLOIS Clément</dc:creator>
  <cp:lastModifiedBy>LEVALLOIS Clément</cp:lastModifiedBy>
  <cp:revision>1</cp:revision>
  <dcterms:created xsi:type="dcterms:W3CDTF">2015-07-14T07:13:13Z</dcterms:created>
  <dcterms:modified xsi:type="dcterms:W3CDTF">2015-07-14T07:21:19Z</dcterms:modified>
</cp:coreProperties>
</file>