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6C54-9F6F-41E6-A290-C11EEBA47235}" type="datetimeFigureOut">
              <a:rPr lang="en-US" smtClean="0"/>
              <a:t>08-Dec-13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D5E0-B639-4E19-AE7B-0B10AF65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8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6C54-9F6F-41E6-A290-C11EEBA47235}" type="datetimeFigureOut">
              <a:rPr lang="en-US" smtClean="0"/>
              <a:t>08-Dec-13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D5E0-B639-4E19-AE7B-0B10AF65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4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6C54-9F6F-41E6-A290-C11EEBA47235}" type="datetimeFigureOut">
              <a:rPr lang="en-US" smtClean="0"/>
              <a:t>08-Dec-13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D5E0-B639-4E19-AE7B-0B10AF65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2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6C54-9F6F-41E6-A290-C11EEBA47235}" type="datetimeFigureOut">
              <a:rPr lang="en-US" smtClean="0"/>
              <a:t>08-Dec-13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D5E0-B639-4E19-AE7B-0B10AF65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8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6C54-9F6F-41E6-A290-C11EEBA47235}" type="datetimeFigureOut">
              <a:rPr lang="en-US" smtClean="0"/>
              <a:t>08-Dec-13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D5E0-B639-4E19-AE7B-0B10AF65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4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6C54-9F6F-41E6-A290-C11EEBA47235}" type="datetimeFigureOut">
              <a:rPr lang="en-US" smtClean="0"/>
              <a:t>08-Dec-13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D5E0-B639-4E19-AE7B-0B10AF65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6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6C54-9F6F-41E6-A290-C11EEBA47235}" type="datetimeFigureOut">
              <a:rPr lang="en-US" smtClean="0"/>
              <a:t>08-Dec-13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D5E0-B639-4E19-AE7B-0B10AF65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6C54-9F6F-41E6-A290-C11EEBA47235}" type="datetimeFigureOut">
              <a:rPr lang="en-US" smtClean="0"/>
              <a:t>08-Dec-13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D5E0-B639-4E19-AE7B-0B10AF65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7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6C54-9F6F-41E6-A290-C11EEBA47235}" type="datetimeFigureOut">
              <a:rPr lang="en-US" smtClean="0"/>
              <a:t>08-Dec-13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D5E0-B639-4E19-AE7B-0B10AF65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1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6C54-9F6F-41E6-A290-C11EEBA47235}" type="datetimeFigureOut">
              <a:rPr lang="en-US" smtClean="0"/>
              <a:t>08-Dec-13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D5E0-B639-4E19-AE7B-0B10AF65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7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6C54-9F6F-41E6-A290-C11EEBA47235}" type="datetimeFigureOut">
              <a:rPr lang="en-US" smtClean="0"/>
              <a:t>08-Dec-13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DD5E0-B639-4E19-AE7B-0B10AF65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6C54-9F6F-41E6-A290-C11EEBA47235}" type="datetimeFigureOut">
              <a:rPr lang="en-US" smtClean="0"/>
              <a:t>08-Dec-13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DD5E0-B639-4E19-AE7B-0B10AF65B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6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438400"/>
            <a:ext cx="3072581" cy="1190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381" y="3499582"/>
            <a:ext cx="381000" cy="25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7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438400"/>
            <a:ext cx="3072581" cy="11906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949" y="3505200"/>
            <a:ext cx="336431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5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Levallois</dc:creator>
  <cp:lastModifiedBy>C. Levallois</cp:lastModifiedBy>
  <cp:revision>1</cp:revision>
  <dcterms:created xsi:type="dcterms:W3CDTF">2013-12-08T07:15:04Z</dcterms:created>
  <dcterms:modified xsi:type="dcterms:W3CDTF">2013-12-08T07:18:32Z</dcterms:modified>
</cp:coreProperties>
</file>