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1CA1DF-F75C-4C45-A5CE-220E392698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20771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CA1DF-F75C-4C45-A5CE-220E392698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19745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CA1DF-F75C-4C45-A5CE-220E392698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397777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CA1DF-F75C-4C45-A5CE-220E392698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315146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CA1DF-F75C-4C45-A5CE-220E392698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250470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1CA1DF-F75C-4C45-A5CE-220E392698B0}"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377109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1CA1DF-F75C-4C45-A5CE-220E392698B0}"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79553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1CA1DF-F75C-4C45-A5CE-220E392698B0}"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88119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CA1DF-F75C-4C45-A5CE-220E392698B0}"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31212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1CA1DF-F75C-4C45-A5CE-220E392698B0}"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197282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1CA1DF-F75C-4C45-A5CE-220E392698B0}"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129C7-FD6D-43CC-B4E1-75E48F2AADE3}" type="slidenum">
              <a:rPr lang="en-US" smtClean="0"/>
              <a:t>‹#›</a:t>
            </a:fld>
            <a:endParaRPr lang="en-US"/>
          </a:p>
        </p:txBody>
      </p:sp>
    </p:spTree>
    <p:extLst>
      <p:ext uri="{BB962C8B-B14F-4D97-AF65-F5344CB8AC3E}">
        <p14:creationId xmlns:p14="http://schemas.microsoft.com/office/powerpoint/2010/main" val="245805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CA1DF-F75C-4C45-A5CE-220E392698B0}"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129C7-FD6D-43CC-B4E1-75E48F2AADE3}" type="slidenum">
              <a:rPr lang="en-US" smtClean="0"/>
              <a:t>‹#›</a:t>
            </a:fld>
            <a:endParaRPr lang="en-US"/>
          </a:p>
        </p:txBody>
      </p:sp>
      <p:sp>
        <p:nvSpPr>
          <p:cNvPr id="7" name="MSIPCMContentMarking" descr="{&quot;HashCode&quot;:-1484644562,&quot;Placement&quot;:&quot;Header&quot;,&quot;Top&quot;:0.0,&quot;Left&quot;:435.021423,&quot;SlideWidth&quot;:960,&quot;SlideHeight&quot;:540}"/>
          <p:cNvSpPr txBox="1"/>
          <p:nvPr userDrawn="1"/>
        </p:nvSpPr>
        <p:spPr>
          <a:xfrm>
            <a:off x="5524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smtClean="0">
                <a:solidFill>
                  <a:srgbClr val="FF8C00"/>
                </a:solidFill>
                <a:latin typeface="Calibri" panose="020F0502020204030204" pitchFamily="34" charset="0"/>
              </a:rPr>
              <a:t>C2 - Confidential</a:t>
            </a:r>
            <a:endParaRPr lang="en-US" sz="1000">
              <a:solidFill>
                <a:srgbClr val="FF8C00"/>
              </a:solidFill>
              <a:latin typeface="Calibri" panose="020F0502020204030204" pitchFamily="34" charset="0"/>
            </a:endParaRPr>
          </a:p>
        </p:txBody>
      </p:sp>
    </p:spTree>
    <p:extLst>
      <p:ext uri="{BB962C8B-B14F-4D97-AF65-F5344CB8AC3E}">
        <p14:creationId xmlns:p14="http://schemas.microsoft.com/office/powerpoint/2010/main" val="227477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70551"/>
            <a:ext cx="6159495" cy="5498439"/>
          </a:xfrm>
          <a:prstGeom prst="rect">
            <a:avLst/>
          </a:prstGeom>
        </p:spPr>
      </p:pic>
      <p:sp>
        <p:nvSpPr>
          <p:cNvPr id="5" name="TextBox 4"/>
          <p:cNvSpPr txBox="1"/>
          <p:nvPr/>
        </p:nvSpPr>
        <p:spPr>
          <a:xfrm>
            <a:off x="6266045" y="1722921"/>
            <a:ext cx="5540943" cy="5355312"/>
          </a:xfrm>
          <a:prstGeom prst="rect">
            <a:avLst/>
          </a:prstGeom>
          <a:noFill/>
        </p:spPr>
        <p:txBody>
          <a:bodyPr wrap="square" rtlCol="0">
            <a:spAutoFit/>
          </a:bodyPr>
          <a:lstStyle/>
          <a:p>
            <a:r>
              <a:rPr lang="fr-FR" dirty="0" smtClean="0"/>
              <a:t>Présentation</a:t>
            </a:r>
          </a:p>
          <a:p>
            <a:r>
              <a:rPr lang="fr-FR" dirty="0" smtClean="0"/>
              <a:t>1/ Un outil qui s’adapte a différentes dimensions de cloisons</a:t>
            </a:r>
          </a:p>
          <a:p>
            <a:r>
              <a:rPr lang="fr-FR" dirty="0" smtClean="0"/>
              <a:t>2/ Peut être treuillé au dessus du mur ou bien coulisser sur des </a:t>
            </a:r>
            <a:r>
              <a:rPr lang="fr-FR" dirty="0" smtClean="0"/>
              <a:t>roues </a:t>
            </a:r>
            <a:endParaRPr lang="fr-FR" dirty="0" smtClean="0"/>
          </a:p>
          <a:p>
            <a:r>
              <a:rPr lang="fr-FR" dirty="0" smtClean="0"/>
              <a:t>3/ Composé des lamelles colles disponibles pour ne pas couter cher et pouvoir être retravaille le temps de la phase prototypage. Si convient pourra être industrialisé en métal par exemple au besoin</a:t>
            </a:r>
          </a:p>
          <a:p>
            <a:r>
              <a:rPr lang="fr-FR" dirty="0" smtClean="0"/>
              <a:t>4/ le cadre est compose de trois parties qui coulissent les unes par rapport aux autres, certaines parties fixées par vis pour verrouiller la largeur d’autres par sangle pour compresser les bottes de paille sur la longueur</a:t>
            </a:r>
          </a:p>
          <a:p>
            <a:r>
              <a:rPr lang="fr-FR" dirty="0" smtClean="0"/>
              <a:t>5/ Un outil manuel peut translater au dessus des bottes de paille et permet a l’operateur par avancée successives et compression de faire descendre les bottes de paille dans les caissons</a:t>
            </a:r>
          </a:p>
          <a:p>
            <a:endParaRPr lang="fr-FR" dirty="0" smtClean="0"/>
          </a:p>
          <a:p>
            <a:endParaRPr lang="fr-FR" dirty="0"/>
          </a:p>
        </p:txBody>
      </p:sp>
      <p:sp>
        <p:nvSpPr>
          <p:cNvPr id="6" name="TextBox 5"/>
          <p:cNvSpPr txBox="1"/>
          <p:nvPr/>
        </p:nvSpPr>
        <p:spPr>
          <a:xfrm>
            <a:off x="3590223" y="77002"/>
            <a:ext cx="2670346" cy="769441"/>
          </a:xfrm>
          <a:prstGeom prst="rect">
            <a:avLst/>
          </a:prstGeom>
          <a:noFill/>
        </p:spPr>
        <p:txBody>
          <a:bodyPr wrap="none" rtlCol="0">
            <a:spAutoFit/>
          </a:bodyPr>
          <a:lstStyle/>
          <a:p>
            <a:r>
              <a:rPr lang="en-GB" sz="4400" b="1" dirty="0" smtClean="0"/>
              <a:t>Concept#1</a:t>
            </a:r>
            <a:endParaRPr lang="en-US" sz="4400" b="1" dirty="0"/>
          </a:p>
        </p:txBody>
      </p:sp>
      <p:sp>
        <p:nvSpPr>
          <p:cNvPr id="7" name="Oval 6"/>
          <p:cNvSpPr/>
          <p:nvPr/>
        </p:nvSpPr>
        <p:spPr>
          <a:xfrm>
            <a:off x="1828800" y="5469724"/>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US" dirty="0"/>
          </a:p>
        </p:txBody>
      </p:sp>
      <p:sp>
        <p:nvSpPr>
          <p:cNvPr id="8" name="Oval 7"/>
          <p:cNvSpPr/>
          <p:nvPr/>
        </p:nvSpPr>
        <p:spPr>
          <a:xfrm>
            <a:off x="3344778" y="4529973"/>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US" dirty="0"/>
          </a:p>
        </p:txBody>
      </p:sp>
      <p:sp>
        <p:nvSpPr>
          <p:cNvPr id="9" name="Oval 8"/>
          <p:cNvSpPr/>
          <p:nvPr/>
        </p:nvSpPr>
        <p:spPr>
          <a:xfrm>
            <a:off x="3989671" y="2049491"/>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US" dirty="0"/>
          </a:p>
        </p:txBody>
      </p:sp>
      <p:sp>
        <p:nvSpPr>
          <p:cNvPr id="10" name="Oval 9"/>
          <p:cNvSpPr/>
          <p:nvPr/>
        </p:nvSpPr>
        <p:spPr>
          <a:xfrm>
            <a:off x="7671336" y="2800950"/>
            <a:ext cx="346509" cy="377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US" dirty="0"/>
          </a:p>
        </p:txBody>
      </p:sp>
      <p:sp>
        <p:nvSpPr>
          <p:cNvPr id="11" name="Oval 10"/>
          <p:cNvSpPr/>
          <p:nvPr/>
        </p:nvSpPr>
        <p:spPr>
          <a:xfrm>
            <a:off x="10813983" y="5030487"/>
            <a:ext cx="370574" cy="321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US" dirty="0"/>
          </a:p>
        </p:txBody>
      </p:sp>
      <p:sp>
        <p:nvSpPr>
          <p:cNvPr id="12" name="Oval 11"/>
          <p:cNvSpPr/>
          <p:nvPr/>
        </p:nvSpPr>
        <p:spPr>
          <a:xfrm>
            <a:off x="8017846" y="6207605"/>
            <a:ext cx="298382" cy="279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US" dirty="0"/>
          </a:p>
        </p:txBody>
      </p:sp>
    </p:spTree>
    <p:extLst>
      <p:ext uri="{BB962C8B-B14F-4D97-AF65-F5344CB8AC3E}">
        <p14:creationId xmlns:p14="http://schemas.microsoft.com/office/powerpoint/2010/main" val="247795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626"/>
            <a:ext cx="3869356" cy="5054565"/>
          </a:xfrm>
          <a:prstGeom prst="rect">
            <a:avLst/>
          </a:prstGeom>
        </p:spPr>
      </p:pic>
      <p:sp>
        <p:nvSpPr>
          <p:cNvPr id="5" name="TextBox 4"/>
          <p:cNvSpPr txBox="1"/>
          <p:nvPr/>
        </p:nvSpPr>
        <p:spPr>
          <a:xfrm>
            <a:off x="5399771" y="1713295"/>
            <a:ext cx="5540943" cy="4524315"/>
          </a:xfrm>
          <a:prstGeom prst="rect">
            <a:avLst/>
          </a:prstGeom>
          <a:noFill/>
        </p:spPr>
        <p:txBody>
          <a:bodyPr wrap="square" rtlCol="0">
            <a:spAutoFit/>
          </a:bodyPr>
          <a:lstStyle/>
          <a:p>
            <a:r>
              <a:rPr lang="fr-FR" dirty="0" smtClean="0"/>
              <a:t>L’operateur vient placer les bottes dans l’outil</a:t>
            </a:r>
          </a:p>
          <a:p>
            <a:endParaRPr lang="fr-FR" dirty="0" smtClean="0"/>
          </a:p>
          <a:p>
            <a:endParaRPr lang="fr-FR" dirty="0"/>
          </a:p>
          <a:p>
            <a:r>
              <a:rPr lang="fr-FR" dirty="0" smtClean="0"/>
              <a:t>Puis </a:t>
            </a:r>
            <a:r>
              <a:rPr lang="fr-FR" dirty="0" smtClean="0"/>
              <a:t>vient compresser les bottes en longueur a partir des </a:t>
            </a:r>
            <a:r>
              <a:rPr lang="fr-FR" dirty="0" err="1" smtClean="0"/>
              <a:t>poignees</a:t>
            </a:r>
            <a:r>
              <a:rPr lang="fr-FR" dirty="0" smtClean="0"/>
              <a:t> </a:t>
            </a:r>
            <a:r>
              <a:rPr lang="fr-FR" dirty="0" smtClean="0"/>
              <a:t>3</a:t>
            </a:r>
          </a:p>
          <a:p>
            <a:endParaRPr lang="fr-FR" dirty="0"/>
          </a:p>
          <a:p>
            <a:endParaRPr lang="fr-FR" dirty="0" smtClean="0"/>
          </a:p>
          <a:p>
            <a:r>
              <a:rPr lang="fr-FR" dirty="0" smtClean="0"/>
              <a:t>La compression </a:t>
            </a:r>
            <a:r>
              <a:rPr lang="fr-FR" dirty="0" smtClean="0"/>
              <a:t>sur la </a:t>
            </a:r>
            <a:r>
              <a:rPr lang="fr-FR" dirty="0" smtClean="0"/>
              <a:t>longueur vient assurer la compression en largeur des bottes </a:t>
            </a:r>
            <a:r>
              <a:rPr lang="fr-FR" dirty="0" smtClean="0"/>
              <a:t>?(a confirmer)</a:t>
            </a:r>
          </a:p>
          <a:p>
            <a:endParaRPr lang="fr-FR" dirty="0"/>
          </a:p>
          <a:p>
            <a:endParaRPr lang="fr-FR" dirty="0" smtClean="0"/>
          </a:p>
          <a:p>
            <a:endParaRPr lang="fr-FR" dirty="0" smtClean="0"/>
          </a:p>
          <a:p>
            <a:r>
              <a:rPr lang="fr-FR" dirty="0" smtClean="0"/>
              <a:t>Puis l’operateur </a:t>
            </a:r>
            <a:r>
              <a:rPr lang="fr-FR" dirty="0" smtClean="0"/>
              <a:t>déplace </a:t>
            </a:r>
            <a:r>
              <a:rPr lang="fr-FR" dirty="0" smtClean="0"/>
              <a:t>l’outil </a:t>
            </a:r>
            <a:r>
              <a:rPr lang="fr-FR" dirty="0" smtClean="0"/>
              <a:t>         au </a:t>
            </a:r>
            <a:r>
              <a:rPr lang="fr-FR" dirty="0" smtClean="0"/>
              <a:t>dessus des caissons en fabrication pour y descendre la paille </a:t>
            </a:r>
            <a:r>
              <a:rPr lang="fr-FR" dirty="0" smtClean="0"/>
              <a:t>compressée</a:t>
            </a:r>
            <a:endParaRPr lang="fr-FR" dirty="0" smtClean="0"/>
          </a:p>
          <a:p>
            <a:endParaRPr lang="fr-FR" dirty="0"/>
          </a:p>
        </p:txBody>
      </p:sp>
      <p:sp>
        <p:nvSpPr>
          <p:cNvPr id="6" name="Oval 5"/>
          <p:cNvSpPr/>
          <p:nvPr/>
        </p:nvSpPr>
        <p:spPr>
          <a:xfrm>
            <a:off x="3546909" y="1356472"/>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US" dirty="0"/>
          </a:p>
        </p:txBody>
      </p:sp>
      <p:sp>
        <p:nvSpPr>
          <p:cNvPr id="7" name="Oval 6"/>
          <p:cNvSpPr/>
          <p:nvPr/>
        </p:nvSpPr>
        <p:spPr>
          <a:xfrm>
            <a:off x="293570" y="778956"/>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US" dirty="0"/>
          </a:p>
        </p:txBody>
      </p:sp>
      <p:sp>
        <p:nvSpPr>
          <p:cNvPr id="8" name="Oval 7"/>
          <p:cNvSpPr/>
          <p:nvPr/>
        </p:nvSpPr>
        <p:spPr>
          <a:xfrm>
            <a:off x="6335920" y="2827746"/>
            <a:ext cx="360948" cy="331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US" dirty="0"/>
          </a:p>
        </p:txBody>
      </p:sp>
      <p:cxnSp>
        <p:nvCxnSpPr>
          <p:cNvPr id="3" name="Straight Arrow Connector 2"/>
          <p:cNvCxnSpPr/>
          <p:nvPr/>
        </p:nvCxnSpPr>
        <p:spPr>
          <a:xfrm flipH="1">
            <a:off x="10516275" y="3228951"/>
            <a:ext cx="240632" cy="1289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122211" y="3856999"/>
            <a:ext cx="279133" cy="8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0816215" y="4039878"/>
            <a:ext cx="240632" cy="7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122211" y="4588519"/>
            <a:ext cx="676979" cy="202130"/>
          </a:xfrm>
          <a:prstGeom prst="line">
            <a:avLst/>
          </a:prstGeom>
        </p:spPr>
        <p:style>
          <a:lnRef idx="1">
            <a:schemeClr val="dk1"/>
          </a:lnRef>
          <a:fillRef idx="0">
            <a:schemeClr val="dk1"/>
          </a:fillRef>
          <a:effectRef idx="0">
            <a:schemeClr val="dk1"/>
          </a:effectRef>
          <a:fontRef idx="minor">
            <a:schemeClr val="tx1"/>
          </a:fontRef>
        </p:style>
      </p:cxnSp>
      <p:grpSp>
        <p:nvGrpSpPr>
          <p:cNvPr id="23" name="Group 22"/>
          <p:cNvGrpSpPr/>
          <p:nvPr/>
        </p:nvGrpSpPr>
        <p:grpSpPr>
          <a:xfrm rot="1019020">
            <a:off x="10171651" y="4700803"/>
            <a:ext cx="541675" cy="144242"/>
            <a:chOff x="10865918" y="3758000"/>
            <a:chExt cx="541675" cy="144242"/>
          </a:xfrm>
        </p:grpSpPr>
        <p:cxnSp>
          <p:nvCxnSpPr>
            <p:cNvPr id="15" name="Straight Connector 14"/>
            <p:cNvCxnSpPr/>
            <p:nvPr/>
          </p:nvCxnSpPr>
          <p:spPr>
            <a:xfrm>
              <a:off x="11268183" y="3758000"/>
              <a:ext cx="58955" cy="14424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0865918" y="3758000"/>
              <a:ext cx="58955" cy="14424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946371" y="3758000"/>
              <a:ext cx="58955" cy="14424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1026824" y="3758000"/>
              <a:ext cx="58955" cy="14424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1107277" y="3758000"/>
              <a:ext cx="58955" cy="14424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1187730" y="3758000"/>
              <a:ext cx="58955" cy="14424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1348638" y="3758000"/>
              <a:ext cx="58955" cy="144242"/>
            </a:xfrm>
            <a:prstGeom prst="line">
              <a:avLst/>
            </a:prstGeom>
          </p:spPr>
          <p:style>
            <a:lnRef idx="1">
              <a:schemeClr val="dk1"/>
            </a:lnRef>
            <a:fillRef idx="0">
              <a:schemeClr val="dk1"/>
            </a:fillRef>
            <a:effectRef idx="0">
              <a:schemeClr val="dk1"/>
            </a:effectRef>
            <a:fontRef idx="minor">
              <a:schemeClr val="tx1"/>
            </a:fontRef>
          </p:style>
        </p:cxnSp>
      </p:grpSp>
      <p:cxnSp>
        <p:nvCxnSpPr>
          <p:cNvPr id="24" name="Straight Connector 23"/>
          <p:cNvCxnSpPr/>
          <p:nvPr/>
        </p:nvCxnSpPr>
        <p:spPr>
          <a:xfrm flipV="1">
            <a:off x="10131683" y="3159168"/>
            <a:ext cx="279286" cy="1437186"/>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0776676" y="3361947"/>
            <a:ext cx="279286" cy="1437186"/>
          </a:xfrm>
          <a:prstGeom prst="line">
            <a:avLst/>
          </a:prstGeom>
        </p:spPr>
        <p:style>
          <a:lnRef idx="1">
            <a:schemeClr val="dk1"/>
          </a:lnRef>
          <a:fillRef idx="0">
            <a:schemeClr val="dk1"/>
          </a:fillRef>
          <a:effectRef idx="0">
            <a:schemeClr val="dk1"/>
          </a:effectRef>
          <a:fontRef idx="minor">
            <a:schemeClr val="tx1"/>
          </a:fontRef>
        </p:style>
      </p:cxnSp>
      <p:sp>
        <p:nvSpPr>
          <p:cNvPr id="27" name="Oval 26"/>
          <p:cNvSpPr/>
          <p:nvPr/>
        </p:nvSpPr>
        <p:spPr>
          <a:xfrm>
            <a:off x="2033871" y="-9626"/>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US" dirty="0"/>
          </a:p>
        </p:txBody>
      </p:sp>
      <p:sp>
        <p:nvSpPr>
          <p:cNvPr id="28" name="Oval 27"/>
          <p:cNvSpPr/>
          <p:nvPr/>
        </p:nvSpPr>
        <p:spPr>
          <a:xfrm>
            <a:off x="8282271" y="5044938"/>
            <a:ext cx="404529" cy="250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US" dirty="0"/>
          </a:p>
        </p:txBody>
      </p:sp>
    </p:spTree>
    <p:extLst>
      <p:ext uri="{BB962C8B-B14F-4D97-AF65-F5344CB8AC3E}">
        <p14:creationId xmlns:p14="http://schemas.microsoft.com/office/powerpoint/2010/main" val="24686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2671" y="1124313"/>
            <a:ext cx="6109014" cy="4089610"/>
          </a:xfrm>
          <a:prstGeom prst="rect">
            <a:avLst/>
          </a:prstGeom>
        </p:spPr>
      </p:pic>
      <p:sp>
        <p:nvSpPr>
          <p:cNvPr id="7" name="TextBox 6"/>
          <p:cNvSpPr txBox="1"/>
          <p:nvPr/>
        </p:nvSpPr>
        <p:spPr>
          <a:xfrm>
            <a:off x="6651057" y="1742172"/>
            <a:ext cx="5540943" cy="1477328"/>
          </a:xfrm>
          <a:prstGeom prst="rect">
            <a:avLst/>
          </a:prstGeom>
          <a:noFill/>
        </p:spPr>
        <p:txBody>
          <a:bodyPr wrap="square" rtlCol="0">
            <a:spAutoFit/>
          </a:bodyPr>
          <a:lstStyle/>
          <a:p>
            <a:r>
              <a:rPr lang="fr-FR" dirty="0" smtClean="0"/>
              <a:t>L’outil vient se placer au dessus du caisson vide</a:t>
            </a:r>
          </a:p>
          <a:p>
            <a:r>
              <a:rPr lang="fr-FR" dirty="0" smtClean="0"/>
              <a:t>L’operateur vient presser une poignée qui vient descendre la paille dans le caisson, puis en déplaçant l’outil, l’operateur vient appliquer une pression sur d’autres partie des bottes</a:t>
            </a:r>
            <a:endParaRPr lang="fr-FR" dirty="0"/>
          </a:p>
        </p:txBody>
      </p:sp>
      <p:sp>
        <p:nvSpPr>
          <p:cNvPr id="8" name="Oval 7"/>
          <p:cNvSpPr/>
          <p:nvPr/>
        </p:nvSpPr>
        <p:spPr>
          <a:xfrm>
            <a:off x="5192829" y="730830"/>
            <a:ext cx="644893" cy="50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US" dirty="0"/>
          </a:p>
        </p:txBody>
      </p:sp>
      <p:pic>
        <p:nvPicPr>
          <p:cNvPr id="2" name="Picture 1"/>
          <p:cNvPicPr>
            <a:picLocks noChangeAspect="1"/>
          </p:cNvPicPr>
          <p:nvPr/>
        </p:nvPicPr>
        <p:blipFill>
          <a:blip r:embed="rId3"/>
          <a:stretch>
            <a:fillRect/>
          </a:stretch>
        </p:blipFill>
        <p:spPr>
          <a:xfrm>
            <a:off x="6694236" y="3219500"/>
            <a:ext cx="5597136" cy="2868184"/>
          </a:xfrm>
          <a:prstGeom prst="rect">
            <a:avLst/>
          </a:prstGeom>
        </p:spPr>
      </p:pic>
    </p:spTree>
    <p:extLst>
      <p:ext uri="{BB962C8B-B14F-4D97-AF65-F5344CB8AC3E}">
        <p14:creationId xmlns:p14="http://schemas.microsoft.com/office/powerpoint/2010/main" val="87647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Annexe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217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22477" y="1212736"/>
            <a:ext cx="5747045" cy="4432528"/>
          </a:xfrm>
          <a:prstGeom prst="rect">
            <a:avLst/>
          </a:prstGeom>
        </p:spPr>
      </p:pic>
      <p:sp>
        <p:nvSpPr>
          <p:cNvPr id="5" name="TextBox 4"/>
          <p:cNvSpPr txBox="1"/>
          <p:nvPr/>
        </p:nvSpPr>
        <p:spPr>
          <a:xfrm>
            <a:off x="2098307" y="721895"/>
            <a:ext cx="1399935" cy="369332"/>
          </a:xfrm>
          <a:prstGeom prst="rect">
            <a:avLst/>
          </a:prstGeom>
          <a:noFill/>
        </p:spPr>
        <p:txBody>
          <a:bodyPr wrap="none" rtlCol="0">
            <a:spAutoFit/>
          </a:bodyPr>
          <a:lstStyle/>
          <a:p>
            <a:r>
              <a:rPr lang="en-GB" dirty="0" err="1" smtClean="0"/>
              <a:t>Autres</a:t>
            </a:r>
            <a:r>
              <a:rPr lang="en-GB" dirty="0" smtClean="0"/>
              <a:t> </a:t>
            </a:r>
            <a:r>
              <a:rPr lang="en-GB" dirty="0" err="1" smtClean="0"/>
              <a:t>idees</a:t>
            </a:r>
            <a:r>
              <a:rPr lang="en-GB" dirty="0" smtClean="0"/>
              <a:t> </a:t>
            </a:r>
            <a:endParaRPr lang="en-US" dirty="0"/>
          </a:p>
        </p:txBody>
      </p:sp>
    </p:spTree>
    <p:extLst>
      <p:ext uri="{BB962C8B-B14F-4D97-AF65-F5344CB8AC3E}">
        <p14:creationId xmlns:p14="http://schemas.microsoft.com/office/powerpoint/2010/main" val="343894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238</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Annexe</vt:lpstr>
      <vt:lpstr>PowerPoint Presentation</vt:lpstr>
    </vt:vector>
  </TitlesOfParts>
  <Company>Safran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AUBRON Matthieu (SAFRAN ELECTRICAL COMPONENTS)</dc:creator>
  <cp:lastModifiedBy>AUBRON Matthieu (SAFRAN ELECTRICAL COMPONENTS)</cp:lastModifiedBy>
  <cp:revision>6</cp:revision>
  <dcterms:created xsi:type="dcterms:W3CDTF">2024-10-28T23:04:21Z</dcterms:created>
  <dcterms:modified xsi:type="dcterms:W3CDTF">2024-11-01T11:57:16Z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4ffcea-f25b-491e-9dc9-834516f3550e_Enabled">
    <vt:lpwstr>true</vt:lpwstr>
  </property>
  <property fmtid="{D5CDD505-2E9C-101B-9397-08002B2CF9AE}" pid="3" name="MSIP_Label_024ffcea-f25b-491e-9dc9-834516f3550e_SetDate">
    <vt:lpwstr>2024-11-01T11:57:16Z</vt:lpwstr>
  </property>
  <property fmtid="{D5CDD505-2E9C-101B-9397-08002B2CF9AE}" pid="4" name="MSIP_Label_024ffcea-f25b-491e-9dc9-834516f3550e_Method">
    <vt:lpwstr>Standard</vt:lpwstr>
  </property>
  <property fmtid="{D5CDD505-2E9C-101B-9397-08002B2CF9AE}" pid="5" name="MSIP_Label_024ffcea-f25b-491e-9dc9-834516f3550e_Name">
    <vt:lpwstr>C2 - restricted</vt:lpwstr>
  </property>
  <property fmtid="{D5CDD505-2E9C-101B-9397-08002B2CF9AE}" pid="6" name="MSIP_Label_024ffcea-f25b-491e-9dc9-834516f3550e_SiteId">
    <vt:lpwstr>d52b49b7-0c8f-4d89-8c4f-f20517306e08</vt:lpwstr>
  </property>
  <property fmtid="{D5CDD505-2E9C-101B-9397-08002B2CF9AE}" pid="7" name="MSIP_Label_024ffcea-f25b-491e-9dc9-834516f3550e_ActionId">
    <vt:lpwstr>ea7b02f4-71ed-43b1-8a6d-102d1b9fa878</vt:lpwstr>
  </property>
  <property fmtid="{D5CDD505-2E9C-101B-9397-08002B2CF9AE}" pid="8" name="MSIP_Label_024ffcea-f25b-491e-9dc9-834516f3550e_ContentBits">
    <vt:lpwstr>1</vt:lpwstr>
  </property>
</Properties>
</file>