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6" r:id="rId2"/>
    <p:sldId id="258" r:id="rId3"/>
    <p:sldId id="257" r:id="rId4"/>
    <p:sldId id="259" r:id="rId5"/>
    <p:sldId id="263" r:id="rId6"/>
    <p:sldId id="265" r:id="rId7"/>
    <p:sldId id="262" r:id="rId8"/>
    <p:sldId id="266" r:id="rId9"/>
    <p:sldId id="260" r:id="rId10"/>
    <p:sldId id="264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EFB9AD-A223-4142-A0AD-566588C59829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0EEEF5-6F87-4902-B721-123D93259E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ote.tc.edu.tw/923.html" TargetMode="External"/><Relationship Id="rId2" Type="http://schemas.openxmlformats.org/officeDocument/2006/relationships/hyperlink" Target="http://article.denniswave.com/63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Mysql</a:t>
            </a:r>
            <a:r>
              <a:rPr lang="en-US" altLang="zh-TW" dirty="0"/>
              <a:t> </a:t>
            </a:r>
            <a:r>
              <a:rPr lang="zh-TW" altLang="en-US" dirty="0"/>
              <a:t>性能優化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SQL</a:t>
            </a:r>
            <a:r>
              <a:rPr lang="zh-TW" altLang="en-US" dirty="0" smtClean="0"/>
              <a:t>索引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5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2248347"/>
            <a:ext cx="7833193" cy="434900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可以將索引想作是已搜尋好的快取資料表單，多表單間取聯集差集 可省去  逐表比對條件查詢的時間。</a:t>
            </a:r>
            <a:endParaRPr lang="en-US" altLang="zh-TW" dirty="0"/>
          </a:p>
          <a:p>
            <a:r>
              <a:rPr lang="zh-TW" altLang="en-US" dirty="0" smtClean="0"/>
              <a:t>多列索引其實是已經預先做好挑選的</a:t>
            </a:r>
            <a:r>
              <a:rPr lang="zh-TW" altLang="en-US" dirty="0"/>
              <a:t>欄位聯</a:t>
            </a:r>
            <a:r>
              <a:rPr lang="zh-TW" altLang="en-US" dirty="0" smtClean="0"/>
              <a:t>集</a:t>
            </a:r>
            <a:endParaRPr lang="en-US" altLang="zh-TW" dirty="0"/>
          </a:p>
          <a:p>
            <a:r>
              <a:rPr lang="zh-TW" altLang="en-US" dirty="0" smtClean="0"/>
              <a:t>一次只能使用一組索引</a:t>
            </a:r>
            <a:endParaRPr lang="en-US" altLang="zh-TW" dirty="0" smtClean="0"/>
          </a:p>
          <a:p>
            <a:r>
              <a:rPr lang="en-US" altLang="zh-TW" dirty="0" err="1"/>
              <a:t>mySql</a:t>
            </a:r>
            <a:r>
              <a:rPr lang="zh-TW" altLang="en-US" dirty="0"/>
              <a:t>會自動挑選最符合的索引來</a:t>
            </a:r>
            <a:r>
              <a:rPr lang="zh-TW" altLang="en-US" dirty="0" smtClean="0"/>
              <a:t>使用  並有</a:t>
            </a:r>
            <a:r>
              <a:rPr lang="zh-TW" altLang="en-US" b="1" dirty="0"/>
              <a:t>最左</a:t>
            </a:r>
            <a:r>
              <a:rPr lang="zh-TW" altLang="en-US" b="1" dirty="0" smtClean="0"/>
              <a:t>前綴</a:t>
            </a:r>
            <a:r>
              <a:rPr lang="zh-TW" altLang="en-US" dirty="0" smtClean="0"/>
              <a:t>的潛規則</a:t>
            </a:r>
            <a:endParaRPr lang="en-US" altLang="zh-TW" dirty="0" smtClean="0"/>
          </a:p>
          <a:p>
            <a:pPr lvl="1"/>
            <a:r>
              <a:rPr lang="zh-TW" altLang="en-US" dirty="0"/>
              <a:t>如果你有多欄索引查詢單欄資料，多欄索引中最左邊的欄位一定要出現在條件中，才會使用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r>
              <a:rPr lang="zh-TW" altLang="en-US" dirty="0" smtClean="0"/>
              <a:t>找出</a:t>
            </a:r>
            <a:r>
              <a:rPr lang="zh-TW" altLang="en-US" dirty="0"/>
              <a:t>最常用的 </a:t>
            </a:r>
            <a:r>
              <a:rPr lang="zh-TW" altLang="en-US" dirty="0">
                <a:solidFill>
                  <a:srgbClr val="FF0000"/>
                </a:solidFill>
              </a:rPr>
              <a:t>查詢組合 </a:t>
            </a:r>
            <a:r>
              <a:rPr lang="zh-TW" altLang="en-US" dirty="0"/>
              <a:t>來 針對優化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我理解的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38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article.denniswave.com/6337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note.tc.edu.tw/923.html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6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沒有</a:t>
            </a:r>
            <a:r>
              <a:rPr lang="zh-TW" altLang="en-US" dirty="0"/>
              <a:t>建立</a:t>
            </a:r>
            <a:r>
              <a:rPr lang="zh-TW" altLang="en-US" dirty="0">
                <a:solidFill>
                  <a:srgbClr val="FF0000"/>
                </a:solidFill>
              </a:rPr>
              <a:t>索引</a:t>
            </a:r>
            <a:r>
              <a:rPr lang="zh-TW" altLang="en-US" dirty="0"/>
              <a:t>的查詢，會使用</a:t>
            </a:r>
            <a:r>
              <a:rPr lang="en-US" altLang="zh-TW" dirty="0"/>
              <a:t>”</a:t>
            </a:r>
            <a:r>
              <a:rPr lang="zh-TW" altLang="en-US" dirty="0"/>
              <a:t>循序</a:t>
            </a:r>
            <a:r>
              <a:rPr lang="en-US" altLang="zh-TW" dirty="0"/>
              <a:t>”</a:t>
            </a:r>
            <a:r>
              <a:rPr lang="zh-TW" altLang="en-US" dirty="0"/>
              <a:t>查詢</a:t>
            </a:r>
            <a:endParaRPr lang="en-US" altLang="zh-TW" dirty="0"/>
          </a:p>
          <a:p>
            <a:pPr lvl="1"/>
            <a:r>
              <a:rPr lang="zh-TW" altLang="en-US" dirty="0"/>
              <a:t>逐表</a:t>
            </a:r>
            <a:r>
              <a:rPr lang="en-US" altLang="zh-TW" dirty="0"/>
              <a:t>(</a:t>
            </a:r>
            <a:r>
              <a:rPr lang="zh-TW" altLang="en-US" dirty="0"/>
              <a:t>歷遍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，整張翻過來找，較</a:t>
            </a:r>
            <a:r>
              <a:rPr lang="zh-TW" altLang="en-US" dirty="0"/>
              <a:t>花時間</a:t>
            </a:r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索引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建立快速查找的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紀錄資料位置的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列表，為</a:t>
            </a:r>
            <a:r>
              <a:rPr lang="en-US" altLang="zh-TW" dirty="0" smtClean="0"/>
              <a:t>Key=&gt;Row</a:t>
            </a:r>
            <a:r>
              <a:rPr lang="zh-TW" altLang="en-US" dirty="0" smtClean="0"/>
              <a:t>的查詢方式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依照紀錄位置查找較快，可用來快速過濾出需要的資料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索引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用空間換取時間</a:t>
            </a:r>
            <a:endParaRPr lang="en-US" altLang="zh-TW" dirty="0" smtClean="0"/>
          </a:p>
          <a:p>
            <a:pPr lvl="1"/>
            <a:r>
              <a:rPr lang="zh-TW" altLang="en-US" dirty="0"/>
              <a:t>額外建立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表會占用儲存空間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索引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產生模擬用的資料表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索引實作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6292420" cy="42065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3648" y="3068960"/>
            <a:ext cx="1656184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10" y="5013176"/>
            <a:ext cx="2448267" cy="1400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4256244" y="4360482"/>
            <a:ext cx="3340092" cy="235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3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不建立</a:t>
            </a:r>
            <a:r>
              <a:rPr lang="zh-TW" altLang="en-US" dirty="0" smtClean="0"/>
              <a:t>索引直接查詢</a:t>
            </a:r>
            <a:r>
              <a:rPr lang="en-US" altLang="zh-TW" dirty="0" smtClean="0"/>
              <a:t>boy=‘Jerry’</a:t>
            </a:r>
          </a:p>
          <a:p>
            <a:pPr lvl="1"/>
            <a:r>
              <a:rPr lang="en-US" altLang="zh-TW" dirty="0" smtClean="0"/>
              <a:t>0.06sec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索引實作</a:t>
            </a: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29000"/>
            <a:ext cx="3134163" cy="24482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51720" y="5686061"/>
            <a:ext cx="2736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79812" y="5445224"/>
            <a:ext cx="82809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16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zh-TW" altLang="en-US" b="1" dirty="0"/>
              <a:t>單列</a:t>
            </a:r>
            <a:r>
              <a:rPr lang="zh-TW" altLang="en-US" b="1" dirty="0" smtClean="0"/>
              <a:t>索引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r>
              <a:rPr lang="zh-TW" altLang="en-US" dirty="0"/>
              <a:t>使用索引</a:t>
            </a:r>
            <a:r>
              <a:rPr lang="zh-TW" altLang="en-US" dirty="0" smtClean="0"/>
              <a:t>查詢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好像有比較快歐</a:t>
            </a:r>
            <a:r>
              <a:rPr lang="en-US" altLang="zh-TW" dirty="0" smtClean="0"/>
              <a:t>!!</a:t>
            </a:r>
          </a:p>
          <a:p>
            <a:pPr lvl="1"/>
            <a:r>
              <a:rPr lang="en-US" altLang="zh-TW" dirty="0" smtClean="0"/>
              <a:t>0.01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索引實作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3057952" cy="285790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005064"/>
            <a:ext cx="4260195" cy="25922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6417332"/>
            <a:ext cx="382814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18879" y="6021288"/>
            <a:ext cx="13129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43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2149154"/>
            <a:ext cx="7745505" cy="4547215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搜尋沒有涵蓋在的索引集合的資料</a:t>
            </a:r>
            <a:endParaRPr lang="en-US" altLang="zh-TW" b="1" dirty="0" smtClean="0"/>
          </a:p>
          <a:p>
            <a:r>
              <a:rPr lang="zh-TW" altLang="en-US" dirty="0" smtClean="0"/>
              <a:t>根據我們建立的模擬表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boy</a:t>
            </a:r>
            <a:r>
              <a:rPr lang="zh-TW" altLang="en-US" dirty="0" smtClean="0"/>
              <a:t>中並沒有叫做</a:t>
            </a:r>
            <a:r>
              <a:rPr lang="en-US" altLang="zh-TW" dirty="0" smtClean="0"/>
              <a:t>Emily</a:t>
            </a:r>
            <a:r>
              <a:rPr lang="zh-TW" altLang="en-US" dirty="0" smtClean="0"/>
              <a:t>的人</a:t>
            </a:r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BOY</a:t>
            </a:r>
            <a:r>
              <a:rPr lang="zh-TW" altLang="en-US" dirty="0" smtClean="0"/>
              <a:t>集合搜尋</a:t>
            </a:r>
            <a:r>
              <a:rPr lang="en-US" altLang="zh-TW" dirty="0" smtClean="0"/>
              <a:t>girl=Emily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發現並沒有比較</a:t>
            </a:r>
            <a:r>
              <a:rPr lang="zh-TW" altLang="en-US" dirty="0" smtClean="0"/>
              <a:t>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0.08sec</a:t>
            </a:r>
            <a:r>
              <a:rPr lang="zh-TW" altLang="en-US" dirty="0" smtClean="0"/>
              <a:t>       </a:t>
            </a:r>
            <a:endParaRPr lang="en-US" altLang="zh-TW" dirty="0" smtClean="0"/>
          </a:p>
          <a:p>
            <a:r>
              <a:rPr lang="zh-TW" altLang="en-US" dirty="0" smtClean="0"/>
              <a:t>因為以</a:t>
            </a:r>
            <a:r>
              <a:rPr lang="en-US" altLang="zh-TW" dirty="0" smtClean="0"/>
              <a:t>boy</a:t>
            </a:r>
            <a:r>
              <a:rPr lang="zh-TW" altLang="en-US" dirty="0" smtClean="0"/>
              <a:t>為索引的資料集合裡並沒有涵蓋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girl</a:t>
            </a:r>
            <a:r>
              <a:rPr lang="zh-TW" altLang="en-US" dirty="0" smtClean="0"/>
              <a:t>作的索引串，因此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會在</a:t>
            </a:r>
            <a:r>
              <a:rPr lang="en-US" altLang="zh-TW" dirty="0" smtClean="0"/>
              <a:t>boy</a:t>
            </a:r>
            <a:r>
              <a:rPr lang="zh-TW" altLang="en-US" dirty="0" smtClean="0"/>
              <a:t>的索引集裡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逐表比對</a:t>
            </a:r>
            <a:r>
              <a:rPr lang="en-US" altLang="zh-TW" dirty="0" smtClean="0"/>
              <a:t>girl=Emily(</a:t>
            </a:r>
            <a:r>
              <a:rPr lang="zh-TW" altLang="en-US" dirty="0" smtClean="0"/>
              <a:t>相當於</a:t>
            </a:r>
            <a:r>
              <a:rPr lang="en-US" altLang="zh-TW" dirty="0" smtClean="0"/>
              <a:t>DB</a:t>
            </a:r>
            <a:r>
              <a:rPr lang="zh-TW" altLang="en-US" dirty="0" smtClean="0"/>
              <a:t>整張表單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索引實作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7422345" y="3100089"/>
            <a:ext cx="1676634" cy="3334216"/>
            <a:chOff x="7334083" y="3212976"/>
            <a:chExt cx="1676634" cy="3334216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083" y="3212976"/>
              <a:ext cx="1676634" cy="333421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334083" y="6287472"/>
              <a:ext cx="1656184" cy="2378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452320" y="4309482"/>
              <a:ext cx="1440160" cy="11412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899592" y="3502677"/>
            <a:ext cx="4096322" cy="1105054"/>
            <a:chOff x="899592" y="4509120"/>
            <a:chExt cx="4096322" cy="1105054"/>
          </a:xfrm>
        </p:grpSpPr>
        <p:grpSp>
          <p:nvGrpSpPr>
            <p:cNvPr id="10" name="群組 9"/>
            <p:cNvGrpSpPr/>
            <p:nvPr/>
          </p:nvGrpSpPr>
          <p:grpSpPr>
            <a:xfrm>
              <a:off x="899592" y="4509120"/>
              <a:ext cx="4096322" cy="1105054"/>
              <a:chOff x="899592" y="4509120"/>
              <a:chExt cx="4096322" cy="1105054"/>
            </a:xfrm>
          </p:grpSpPr>
          <p:pic>
            <p:nvPicPr>
              <p:cNvPr id="4" name="圖片 3" descr="畫面剪輯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4509120"/>
                <a:ext cx="4096322" cy="1105054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1403648" y="5429205"/>
                <a:ext cx="3592266" cy="1800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051720" y="5063316"/>
              <a:ext cx="100811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84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建立</a:t>
            </a:r>
            <a:r>
              <a:rPr lang="en-US" altLang="zh-TW" dirty="0" err="1" smtClean="0"/>
              <a:t>girl_boy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r>
              <a:rPr lang="zh-TW" altLang="en-US" dirty="0" smtClean="0"/>
              <a:t>以</a:t>
            </a:r>
            <a:r>
              <a:rPr lang="en-US" altLang="zh-TW" dirty="0" err="1" smtClean="0"/>
              <a:t>girl_boy</a:t>
            </a:r>
            <a:r>
              <a:rPr lang="zh-TW" altLang="en-US" dirty="0" smtClean="0"/>
              <a:t>搜尋</a:t>
            </a:r>
            <a:r>
              <a:rPr lang="en-US" altLang="zh-TW" dirty="0" smtClean="0"/>
              <a:t>girl=Emily 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0.04ms</a:t>
            </a:r>
          </a:p>
          <a:p>
            <a:pPr lvl="1"/>
            <a:r>
              <a:rPr lang="zh-TW" altLang="en-US" dirty="0"/>
              <a:t>有涵蓋就比較快</a:t>
            </a:r>
            <a:endParaRPr lang="en-US" altLang="zh-TW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索引實作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1187624" y="2696985"/>
            <a:ext cx="3858164" cy="466790"/>
            <a:chOff x="2642918" y="3195605"/>
            <a:chExt cx="3858164" cy="466790"/>
          </a:xfrm>
        </p:grpSpPr>
        <p:pic>
          <p:nvPicPr>
            <p:cNvPr id="9" name="圖片 8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918" y="3195605"/>
              <a:ext cx="3858164" cy="46679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642918" y="3284984"/>
              <a:ext cx="380129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187623" y="4437112"/>
            <a:ext cx="4534533" cy="2376264"/>
            <a:chOff x="1187624" y="4005064"/>
            <a:chExt cx="4534533" cy="2376264"/>
          </a:xfrm>
        </p:grpSpPr>
        <p:pic>
          <p:nvPicPr>
            <p:cNvPr id="11" name="圖片 10" descr="畫面剪輯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4005064"/>
              <a:ext cx="4534533" cy="233395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547664" y="5877272"/>
              <a:ext cx="165618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19672" y="6093296"/>
              <a:ext cx="388843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74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4363684"/>
            <a:ext cx="4077269" cy="2410162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girl</a:t>
            </a:r>
            <a:r>
              <a:rPr lang="zh-TW" altLang="en-US" dirty="0" smtClean="0"/>
              <a:t>索引試試看</a:t>
            </a:r>
            <a:endParaRPr lang="en-US" altLang="zh-TW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girl</a:t>
            </a:r>
            <a:r>
              <a:rPr lang="zh-TW" altLang="en-US" dirty="0" smtClean="0"/>
              <a:t>搜尋</a:t>
            </a:r>
            <a:r>
              <a:rPr lang="en-US" altLang="zh-TW" dirty="0" smtClean="0"/>
              <a:t>girl=Emily 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0.01ms</a:t>
            </a:r>
          </a:p>
          <a:p>
            <a:pPr lvl="1"/>
            <a:r>
              <a:rPr lang="zh-TW" altLang="en-US" dirty="0" smtClean="0"/>
              <a:t>跟</a:t>
            </a:r>
            <a:r>
              <a:rPr lang="en-US" altLang="zh-TW" dirty="0" smtClean="0"/>
              <a:t>boy</a:t>
            </a:r>
            <a:r>
              <a:rPr lang="zh-TW" altLang="en-US" dirty="0" smtClean="0"/>
              <a:t>一樣快</a:t>
            </a:r>
            <a:endParaRPr lang="en-US" altLang="zh-TW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索引實作</a:t>
            </a:r>
          </a:p>
        </p:txBody>
      </p:sp>
      <p:sp>
        <p:nvSpPr>
          <p:cNvPr id="12" name="矩形 11"/>
          <p:cNvSpPr/>
          <p:nvPr/>
        </p:nvSpPr>
        <p:spPr>
          <a:xfrm>
            <a:off x="1994960" y="6267007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066968" y="6483031"/>
            <a:ext cx="38884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66107"/>
            <a:ext cx="3096057" cy="4953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19671" y="2766107"/>
            <a:ext cx="2664010" cy="171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內容版面配置區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14249"/>
            <a:ext cx="2520280" cy="48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9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因為</a:t>
            </a:r>
            <a:r>
              <a:rPr lang="zh-TW" altLang="en-US" dirty="0" smtClean="0"/>
              <a:t>查詢語句中若有沒有建立索引的欄位，將會先逐表查詢後再把結果</a:t>
            </a:r>
            <a:r>
              <a:rPr lang="en-US" altLang="zh-TW" dirty="0"/>
              <a:t>o</a:t>
            </a:r>
            <a:r>
              <a:rPr lang="en-US" altLang="zh-TW" dirty="0" smtClean="0"/>
              <a:t>ut</a:t>
            </a:r>
            <a:r>
              <a:rPr lang="zh-TW" altLang="en-US" dirty="0" smtClean="0"/>
              <a:t>出來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用</a:t>
            </a:r>
            <a:r>
              <a:rPr lang="en-US" altLang="zh-TW" dirty="0" smtClean="0"/>
              <a:t>boy</a:t>
            </a:r>
            <a:r>
              <a:rPr lang="zh-TW" altLang="en-US" dirty="0" smtClean="0"/>
              <a:t>索引 查詢 </a:t>
            </a:r>
            <a:r>
              <a:rPr lang="en-US" altLang="zh-TW" dirty="0" smtClean="0"/>
              <a:t>girl=</a:t>
            </a:r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所以</a:t>
            </a:r>
            <a:r>
              <a:rPr lang="zh-TW" altLang="en-US" dirty="0" smtClean="0"/>
              <a:t>欲進行優化，盡量先預測所需資料欄位，只明確針對必須的欄位作查詢。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一方面利用索引涵蓋來快速查找</a:t>
            </a:r>
            <a:endParaRPr lang="en-US" altLang="zh-TW" dirty="0" smtClean="0"/>
          </a:p>
          <a:p>
            <a:pPr lvl="1"/>
            <a:r>
              <a:rPr lang="zh-TW" altLang="en-US" dirty="0"/>
              <a:t>另一方面</a:t>
            </a:r>
            <a:r>
              <a:rPr lang="zh-TW" altLang="en-US" dirty="0" smtClean="0"/>
              <a:t>可縮減所需的複合索引量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文中所提的索引涵蓋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09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167</TotalTime>
  <Words>450</Words>
  <Application>Microsoft Office PowerPoint</Application>
  <PresentationFormat>如螢幕大小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精裝版</vt:lpstr>
      <vt:lpstr>Mysql 性能優化</vt:lpstr>
      <vt:lpstr>SQL索引</vt:lpstr>
      <vt:lpstr>索引實作</vt:lpstr>
      <vt:lpstr>索引實作</vt:lpstr>
      <vt:lpstr>索引實作</vt:lpstr>
      <vt:lpstr>索引實作</vt:lpstr>
      <vt:lpstr>索引實作</vt:lpstr>
      <vt:lpstr>索引實作</vt:lpstr>
      <vt:lpstr>文中所提的索引涵蓋</vt:lpstr>
      <vt:lpstr>我理解的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性能優化</dc:title>
  <dc:creator>Administrator</dc:creator>
  <cp:lastModifiedBy>Administrator</cp:lastModifiedBy>
  <cp:revision>45</cp:revision>
  <dcterms:created xsi:type="dcterms:W3CDTF">2014-11-13T06:32:47Z</dcterms:created>
  <dcterms:modified xsi:type="dcterms:W3CDTF">2014-11-13T09:19:49Z</dcterms:modified>
</cp:coreProperties>
</file>