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8" r:id="rId21"/>
    <p:sldId id="279" r:id="rId22"/>
    <p:sldId id="281" r:id="rId23"/>
    <p:sldId id="280" r:id="rId24"/>
    <p:sldId id="282" r:id="rId25"/>
    <p:sldId id="277" r:id="rId26"/>
    <p:sldId id="26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5" autoAdjust="0"/>
  </p:normalViewPr>
  <p:slideViewPr>
    <p:cSldViewPr>
      <p:cViewPr varScale="1">
        <p:scale>
          <a:sx n="83" d="100"/>
          <a:sy n="83" d="100"/>
        </p:scale>
        <p:origin x="-11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8B07EF4-AA33-4F05-951D-BF32FF2210D9}" type="datetimeFigureOut">
              <a:rPr lang="zh-TW" altLang="en-US" smtClean="0"/>
              <a:t>2014/9/16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98DFC7-8B55-4954-B8AF-F8BC4C19D5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Vb33bVvcvi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monkeymonk/730394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anli7.net/a/bianchengyuyan/PHP/20140609/514594.html" TargetMode="External"/><Relationship Id="rId2" Type="http://schemas.openxmlformats.org/officeDocument/2006/relationships/hyperlink" Target="http://www.dewen.io/q/10432/%E4%B8%8D%E5%90%88%E6%B3%95%E8%AF%AD%E6%B3%95-%E3%80%8B%E6%A0%BC%E5%BC%8F%E9%94%99%E4%B9%B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gentadono.com/2013/05/06/ci-with-jenkins-and-php-part-1-installing-the-php-tools-and-jenki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documentor</a:t>
            </a:r>
            <a:r>
              <a:rPr lang="zh-TW" altLang="en-US" dirty="0" smtClean="0"/>
              <a:t>與設定</a:t>
            </a:r>
            <a:r>
              <a:rPr lang="en-US" altLang="zh-TW" dirty="0" smtClean="0"/>
              <a:t>------2</a:t>
            </a:r>
          </a:p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Php_CodeSniffer</a:t>
            </a:r>
            <a:r>
              <a:rPr lang="en-US" altLang="zh-TW" dirty="0" smtClean="0"/>
              <a:t>------8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Php_Copy&amp;Paste</a:t>
            </a:r>
            <a:r>
              <a:rPr lang="en-US" altLang="zh-TW" dirty="0"/>
              <a:t> </a:t>
            </a:r>
            <a:r>
              <a:rPr lang="en-US" altLang="zh-TW" dirty="0" smtClean="0"/>
              <a:t>Detector------10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Php_Lines</a:t>
            </a:r>
            <a:r>
              <a:rPr lang="en-US" altLang="zh-TW" dirty="0"/>
              <a:t> of </a:t>
            </a:r>
            <a:r>
              <a:rPr lang="en-US" altLang="zh-TW" dirty="0" smtClean="0"/>
              <a:t>code------12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Php_Mess</a:t>
            </a:r>
            <a:r>
              <a:rPr lang="zh-TW" altLang="en-US" dirty="0"/>
              <a:t> </a:t>
            </a:r>
            <a:r>
              <a:rPr lang="en-US" altLang="zh-TW" dirty="0" smtClean="0"/>
              <a:t>Detector------14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  <a:r>
              <a:rPr lang="en-US" altLang="zh-TW" dirty="0" smtClean="0"/>
              <a:t>Unit------16</a:t>
            </a:r>
          </a:p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Storm</a:t>
            </a:r>
            <a:r>
              <a:rPr lang="zh-TW" altLang="en-US" dirty="0" smtClean="0"/>
              <a:t>與設定</a:t>
            </a:r>
            <a:r>
              <a:rPr lang="en-US" altLang="zh-TW" dirty="0" smtClean="0"/>
              <a:t>------18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14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Php_Copy&amp;Paste</a:t>
            </a:r>
            <a:r>
              <a:rPr lang="en-US" altLang="zh-TW" dirty="0" smtClean="0"/>
              <a:t> Detector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zh-TW" altLang="en-US" dirty="0" smtClean="0"/>
              <a:t>網址</a:t>
            </a:r>
            <a:r>
              <a:rPr lang="en-US" altLang="zh-TW" dirty="0"/>
              <a:t>http://blog.johnsonlu.org/phpphp-copypaste-detector-phpcpd/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66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smtClean="0"/>
              <a:t>PEAR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pear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-set </a:t>
            </a:r>
            <a:r>
              <a:rPr lang="en-US" altLang="zh-TW" dirty="0" err="1" smtClean="0"/>
              <a:t>auto_discover</a:t>
            </a:r>
            <a:r>
              <a:rPr lang="en-US" altLang="zh-TW" dirty="0" smtClean="0"/>
              <a:t> 1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pear install pear.phpunit.de/</a:t>
            </a:r>
            <a:r>
              <a:rPr lang="en-US" altLang="zh-TW" dirty="0" err="1" smtClean="0"/>
              <a:t>phpcpd</a:t>
            </a:r>
            <a:endParaRPr lang="zh-TW" altLang="en-US" dirty="0"/>
          </a:p>
        </p:txBody>
      </p:sp>
      <p:pic>
        <p:nvPicPr>
          <p:cNvPr id="1026" name="Picture 2" descr="C:\Users\aris_chen\Desktop\Week2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55816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7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Php_Lines</a:t>
            </a:r>
            <a:r>
              <a:rPr lang="en-US" altLang="zh-TW" dirty="0" smtClean="0"/>
              <a:t> of code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參考</a:t>
            </a:r>
            <a:r>
              <a:rPr lang="zh-TW" altLang="en-US" dirty="0" smtClean="0"/>
              <a:t>網址</a:t>
            </a:r>
            <a:endParaRPr lang="en-US" altLang="zh-TW" dirty="0" smtClean="0"/>
          </a:p>
          <a:p>
            <a:r>
              <a:rPr lang="en-US" altLang="zh-TW" dirty="0"/>
              <a:t>http://kogentadono.com/2013/05/06/ci-with-jenkins-and-php-part-1-installing-the-php-tools-and-jenkins/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28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PEAR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$pear install --</a:t>
            </a:r>
            <a:r>
              <a:rPr lang="en-US" altLang="zh-TW" dirty="0" err="1"/>
              <a:t>alldeps</a:t>
            </a:r>
            <a:r>
              <a:rPr lang="en-US" altLang="zh-TW" dirty="0"/>
              <a:t> pear.phpunit.de/</a:t>
            </a:r>
            <a:r>
              <a:rPr lang="en-US" altLang="zh-TW" dirty="0" err="1"/>
              <a:t>phploc</a:t>
            </a:r>
            <a:endParaRPr lang="zh-TW" altLang="en-US" dirty="0"/>
          </a:p>
        </p:txBody>
      </p:sp>
      <p:pic>
        <p:nvPicPr>
          <p:cNvPr id="2050" name="Picture 2" descr="C:\Users\aris_chen\Desktop\Week2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2293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3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Php_Mess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Detector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zh-TW" altLang="en-US" dirty="0" smtClean="0"/>
              <a:t>網址</a:t>
            </a:r>
            <a:endParaRPr lang="en-US" altLang="zh-TW" dirty="0" smtClean="0"/>
          </a:p>
          <a:p>
            <a:r>
              <a:rPr lang="en-US" altLang="zh-TW" dirty="0"/>
              <a:t>http://pear.phpmd.org/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97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PEAR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pear channel-discover pear.phpmd.org</a:t>
            </a:r>
          </a:p>
          <a:p>
            <a:r>
              <a:rPr lang="en-US" altLang="zh-TW" dirty="0" smtClean="0"/>
              <a:t>Pear remote-list –c </a:t>
            </a:r>
            <a:r>
              <a:rPr lang="en-US" altLang="zh-TW" dirty="0" err="1" smtClean="0"/>
              <a:t>phpmd</a:t>
            </a:r>
            <a:endParaRPr lang="en-US" altLang="zh-TW" dirty="0" smtClean="0"/>
          </a:p>
          <a:p>
            <a:r>
              <a:rPr lang="en-US" altLang="zh-TW" dirty="0" smtClean="0"/>
              <a:t>Pear install </a:t>
            </a:r>
            <a:r>
              <a:rPr lang="en-US" altLang="zh-TW" dirty="0" err="1" smtClean="0"/>
              <a:t>phpmd</a:t>
            </a:r>
            <a:r>
              <a:rPr lang="en-US" altLang="zh-TW" dirty="0" smtClean="0"/>
              <a:t>/PHP_PMD</a:t>
            </a:r>
            <a:endParaRPr lang="zh-TW" altLang="en-US" dirty="0"/>
          </a:p>
        </p:txBody>
      </p:sp>
      <p:pic>
        <p:nvPicPr>
          <p:cNvPr id="3075" name="Picture 3" descr="C:\Users\aris_chen\Desktop\Week2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5544616" cy="33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7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Unit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參考</a:t>
            </a:r>
            <a:r>
              <a:rPr lang="zh-TW" altLang="en-US" dirty="0" smtClean="0"/>
              <a:t>網址</a:t>
            </a:r>
            <a:endParaRPr lang="en-US" altLang="zh-TW" dirty="0" smtClean="0"/>
          </a:p>
          <a:p>
            <a:r>
              <a:rPr lang="en-US" altLang="zh-TW" dirty="0"/>
              <a:t>http://kogentadono.com/2013/05/06/ci-with-jenkins-and-php-part-1-installing-the-php-tools-and-jenkins/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86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PEAR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96243"/>
            <a:ext cx="9252520" cy="4525963"/>
          </a:xfrm>
        </p:spPr>
        <p:txBody>
          <a:bodyPr/>
          <a:lstStyle/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pear install --</a:t>
            </a:r>
            <a:r>
              <a:rPr lang="en-US" altLang="zh-TW" dirty="0" err="1" smtClean="0"/>
              <a:t>alldeps</a:t>
            </a:r>
            <a:r>
              <a:rPr lang="en-US" altLang="zh-TW" dirty="0"/>
              <a:t> </a:t>
            </a:r>
            <a:r>
              <a:rPr lang="en-US" altLang="zh-TW" dirty="0" smtClean="0"/>
              <a:t>pear.phpunit.de/</a:t>
            </a:r>
            <a:r>
              <a:rPr lang="en-US" altLang="zh-TW" dirty="0" err="1" smtClean="0"/>
              <a:t>phpunit</a:t>
            </a:r>
            <a:endParaRPr lang="zh-TW" altLang="en-US" dirty="0"/>
          </a:p>
        </p:txBody>
      </p:sp>
      <p:pic>
        <p:nvPicPr>
          <p:cNvPr id="4098" name="Picture 2" descr="C:\Users\aris_chen\Desktop\Week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59225"/>
            <a:ext cx="7666038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98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/>
              <a:t>Php</a:t>
            </a:r>
            <a:r>
              <a:rPr lang="en-US" altLang="zh-TW" dirty="0"/>
              <a:t> Storm</a:t>
            </a:r>
            <a:r>
              <a:rPr lang="zh-TW" altLang="en-US" dirty="0"/>
              <a:t>與設定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參考</a:t>
            </a:r>
            <a:r>
              <a:rPr lang="zh-TW" altLang="en-US" dirty="0" smtClean="0"/>
              <a:t>網址</a:t>
            </a:r>
            <a:endParaRPr lang="en-US" altLang="zh-TW" dirty="0" smtClean="0"/>
          </a:p>
          <a:p>
            <a:r>
              <a:rPr lang="en-US" altLang="zh-TW" dirty="0"/>
              <a:t>http://wiki.jetbrains.net/intellij/Installing_and_running_PHPStorm_on_Ubuntu/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52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先安裝</a:t>
            </a:r>
            <a:r>
              <a:rPr lang="en-US" altLang="zh-TW" dirty="0" smtClean="0"/>
              <a:t>Java Runtime for </a:t>
            </a:r>
            <a:r>
              <a:rPr lang="en-US" altLang="zh-TW" dirty="0" err="1" smtClean="0"/>
              <a:t>PhpStorm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purge </a:t>
            </a:r>
            <a:r>
              <a:rPr lang="en-US" altLang="zh-TW" dirty="0" err="1"/>
              <a:t>openjdk</a:t>
            </a:r>
            <a:r>
              <a:rPr lang="en-US" altLang="zh-TW" dirty="0" smtClean="0"/>
              <a:t>*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smtClean="0"/>
              <a:t>software-properties-common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add-apt-repository </a:t>
            </a:r>
            <a:r>
              <a:rPr lang="en-US" altLang="zh-TW" dirty="0" smtClean="0"/>
              <a:t>ppa:webupd8team/java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</a:t>
            </a:r>
            <a:r>
              <a:rPr lang="en-US" altLang="zh-TW" dirty="0" smtClean="0"/>
              <a:t>update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oracle-java8-installer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00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  <a:r>
              <a:rPr lang="en-US" altLang="zh-TW" dirty="0" err="1" smtClean="0"/>
              <a:t>documentor</a:t>
            </a:r>
            <a:r>
              <a:rPr lang="zh-TW" altLang="en-US" dirty="0" smtClean="0"/>
              <a:t>與設定</a:t>
            </a:r>
            <a:endParaRPr lang="en-US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參考網址</a:t>
            </a:r>
            <a:r>
              <a:rPr lang="en-US" altLang="zh-TW" dirty="0" smtClean="0"/>
              <a:t>http</a:t>
            </a:r>
            <a:r>
              <a:rPr lang="en-US" altLang="zh-TW" dirty="0" smtClean="0"/>
              <a:t>://www.greenhughes.com/content/how-install-phpdocumentor-ubuntu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996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視覺化安裝流程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http</a:t>
            </a:r>
            <a:r>
              <a:rPr lang="en-US" altLang="zh-TW" dirty="0"/>
              <a:t>://wiki.jetbrains.net/intellij/Installing_and_running_PHPStorm_on_Ubuntu/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53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aris_chen\Desktop\Week2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492896"/>
            <a:ext cx="6904038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8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利用視覺化界面建立捷徑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方便往後開啟</a:t>
            </a:r>
            <a:endParaRPr lang="zh-TW" altLang="en-US" dirty="0"/>
          </a:p>
        </p:txBody>
      </p:sp>
      <p:pic>
        <p:nvPicPr>
          <p:cNvPr id="6146" name="Picture 2" descr="C:\Users\aris_chen\Desktop\Week2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30"/>
            <a:ext cx="6185893" cy="463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7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PHPCS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PHPMD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www.youtube.com/watch?v=Vb33bVvcviE</a:t>
            </a:r>
            <a:endParaRPr lang="en-US" altLang="zh-TW" dirty="0" smtClean="0"/>
          </a:p>
          <a:p>
            <a:r>
              <a:rPr lang="en-US" altLang="zh-TW" dirty="0" smtClean="0"/>
              <a:t>Code Sniffer   =&gt;   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/bin/</a:t>
            </a:r>
            <a:r>
              <a:rPr lang="en-US" altLang="zh-TW" dirty="0" err="1" smtClean="0"/>
              <a:t>phpcs</a:t>
            </a:r>
            <a:endParaRPr lang="en-US" altLang="zh-TW" dirty="0" smtClean="0"/>
          </a:p>
          <a:p>
            <a:r>
              <a:rPr lang="en-US" altLang="zh-TW" dirty="0" smtClean="0"/>
              <a:t>Mess Detector   =&gt;   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/bin/</a:t>
            </a:r>
            <a:r>
              <a:rPr lang="en-US" altLang="zh-TW" dirty="0" err="1" smtClean="0"/>
              <a:t>phpmd</a:t>
            </a:r>
            <a:endParaRPr lang="zh-TW" altLang="en-US" dirty="0"/>
          </a:p>
        </p:txBody>
      </p:sp>
      <p:pic>
        <p:nvPicPr>
          <p:cNvPr id="7170" name="Picture 2" descr="C:\Users\aris_chen\Desktop\Week2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6827540" cy="40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82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C:\Users\aris_chen\Desktop\Week2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912" y="1412776"/>
            <a:ext cx="10275887" cy="657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70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License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gist.github.com/monkeymonk/7303942</a:t>
            </a:r>
            <a:endParaRPr lang="en-US" altLang="zh-TW" dirty="0" smtClean="0"/>
          </a:p>
          <a:p>
            <a:r>
              <a:rPr lang="zh-TW" altLang="en-US" dirty="0"/>
              <a:t>請低調服用</a:t>
            </a:r>
          </a:p>
        </p:txBody>
      </p:sp>
    </p:spTree>
    <p:extLst>
      <p:ext uri="{BB962C8B-B14F-4D97-AF65-F5344CB8AC3E}">
        <p14:creationId xmlns:p14="http://schemas.microsoft.com/office/powerpoint/2010/main" val="2310342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有幫助的文章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http://www.dewen.io/q/10432/%E4%B8%8D%E5%90%88%E6%B3%95%E8%AF%AD%E6%B3%95-%</a:t>
            </a:r>
            <a:r>
              <a:rPr lang="en-US" altLang="zh-TW" dirty="0" smtClean="0">
                <a:hlinkClick r:id="rId2"/>
              </a:rPr>
              <a:t>E3%80%8B%E6%A0%BC%E5%BC%8F%E9%94%99%E4%B9%B1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fanli7.net/a/bianchengyuyan/PHP/20140609/514594.html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http://kogentadono.com/2013/05/06/ci-with-jenkins-and-php-part-1-installing-the-php-tools-and-jenkins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68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smtClean="0"/>
              <a:t>PEAR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需先安裝</a:t>
            </a:r>
            <a:r>
              <a:rPr lang="en-US" altLang="zh-TW" dirty="0" smtClean="0"/>
              <a:t>PEAR</a:t>
            </a:r>
          </a:p>
          <a:p>
            <a:r>
              <a:rPr lang="zh-TW" altLang="en-US" dirty="0" smtClean="0"/>
              <a:t>使用指令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-pear</a:t>
            </a:r>
            <a:endParaRPr lang="zh-TW" altLang="en-US" dirty="0"/>
          </a:p>
        </p:txBody>
      </p:sp>
      <p:pic>
        <p:nvPicPr>
          <p:cNvPr id="1026" name="Picture 2" descr="C:\Users\aris_chen\Desktop\Week2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3" y="2852936"/>
            <a:ext cx="5543551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3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PhpDocumentor</a:t>
            </a:r>
            <a:r>
              <a:rPr lang="zh-TW" altLang="en-US" dirty="0" smtClean="0"/>
              <a:t>的安裝位置並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pear </a:t>
            </a:r>
            <a:r>
              <a:rPr lang="en-US" altLang="zh-TW" dirty="0" err="1"/>
              <a:t>config</a:t>
            </a:r>
            <a:r>
              <a:rPr lang="en-US" altLang="zh-TW" dirty="0"/>
              <a:t>-set </a:t>
            </a:r>
            <a:r>
              <a:rPr lang="en-US" altLang="zh-TW" dirty="0" err="1"/>
              <a:t>data_dir</a:t>
            </a:r>
            <a:r>
              <a:rPr lang="en-US" altLang="zh-TW" dirty="0"/>
              <a:t> 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pear install --</a:t>
            </a:r>
            <a:r>
              <a:rPr lang="en-US" altLang="zh-TW" dirty="0" err="1"/>
              <a:t>alldeps</a:t>
            </a:r>
            <a:r>
              <a:rPr lang="en-US" altLang="zh-TW" dirty="0"/>
              <a:t> </a:t>
            </a:r>
            <a:r>
              <a:rPr lang="en-US" altLang="zh-TW" dirty="0" err="1"/>
              <a:t>PhpDocumentor</a:t>
            </a:r>
            <a:endParaRPr lang="zh-TW" altLang="en-US" dirty="0"/>
          </a:p>
        </p:txBody>
      </p:sp>
      <p:pic>
        <p:nvPicPr>
          <p:cNvPr id="2050" name="Picture 2" descr="C:\Users\aris_chen\Desktop\Week2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16831"/>
            <a:ext cx="8392244" cy="36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6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創造輸出目錄並設定</a:t>
            </a:r>
            <a:r>
              <a:rPr lang="en-US" altLang="zh-TW" dirty="0" smtClean="0"/>
              <a:t>www-data</a:t>
            </a:r>
            <a:r>
              <a:rPr lang="zh-TW" altLang="en-US" dirty="0" smtClean="0"/>
              <a:t>的存取權限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mkdir</a:t>
            </a:r>
            <a:r>
              <a:rPr lang="en-US" altLang="zh-TW" dirty="0"/>
              <a:t> 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/www/html/</a:t>
            </a:r>
            <a:r>
              <a:rPr lang="en-US" altLang="zh-TW" dirty="0" err="1" smtClean="0"/>
              <a:t>PhpDocumentor</a:t>
            </a:r>
            <a:r>
              <a:rPr lang="en-US" altLang="zh-TW" dirty="0" smtClean="0"/>
              <a:t>-output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chown</a:t>
            </a:r>
            <a:r>
              <a:rPr lang="en-US" altLang="zh-TW" dirty="0"/>
              <a:t> www-data 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/www/html/</a:t>
            </a:r>
            <a:r>
              <a:rPr lang="en-US" altLang="zh-TW" dirty="0" err="1" smtClean="0"/>
              <a:t>PhpDocumentor</a:t>
            </a:r>
            <a:r>
              <a:rPr lang="en-US" altLang="zh-TW" dirty="0" smtClean="0"/>
              <a:t>-output</a:t>
            </a:r>
            <a:endParaRPr lang="zh-TW" altLang="en-US" dirty="0"/>
          </a:p>
        </p:txBody>
      </p:sp>
      <p:pic>
        <p:nvPicPr>
          <p:cNvPr id="3074" name="Picture 2" descr="C:\Users\aris_chen\Desktop\Week2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2613"/>
            <a:ext cx="6305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驗證是否安裝成功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輸入網址</a:t>
            </a:r>
            <a:r>
              <a:rPr lang="en-US" altLang="zh-TW" dirty="0" smtClean="0"/>
              <a:t>: http://192.168.201.12/PhpDocumentor/</a:t>
            </a:r>
            <a:endParaRPr lang="zh-TW" altLang="en-US" dirty="0"/>
          </a:p>
        </p:txBody>
      </p:sp>
      <p:pic>
        <p:nvPicPr>
          <p:cNvPr id="4098" name="Picture 2" descr="C:\Users\aris_chen\Desktop\Week2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28373"/>
            <a:ext cx="7777877" cy="34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設定輸出目錄與類型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設定為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/www/</a:t>
            </a:r>
            <a:r>
              <a:rPr lang="en-US" altLang="zh-TW" dirty="0" err="1" smtClean="0"/>
              <a:t>PhpDocumentor</a:t>
            </a:r>
            <a:r>
              <a:rPr lang="en-US" altLang="zh-TW" dirty="0" smtClean="0"/>
              <a:t>-output/projects</a:t>
            </a:r>
            <a:endParaRPr lang="zh-TW" altLang="en-US" dirty="0"/>
          </a:p>
        </p:txBody>
      </p:sp>
      <p:pic>
        <p:nvPicPr>
          <p:cNvPr id="5122" name="Picture 2" descr="C:\Users\aris_chen\Desktop\Week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6456362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2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Php_CodeSniffer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參考網址</a:t>
            </a:r>
            <a:r>
              <a:rPr lang="en-US" altLang="zh-TW" dirty="0" smtClean="0"/>
              <a:t>http://purencool.com/install-and-test-php_codesniffer-on-ubuntu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80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PEAR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pear install </a:t>
            </a:r>
            <a:r>
              <a:rPr lang="en-US" altLang="zh-TW" dirty="0" err="1" smtClean="0"/>
              <a:t>PHP_CodeSniffer</a:t>
            </a:r>
            <a:endParaRPr lang="zh-TW" altLang="en-US" dirty="0"/>
          </a:p>
        </p:txBody>
      </p:sp>
      <p:pic>
        <p:nvPicPr>
          <p:cNvPr id="6146" name="Picture 2" descr="C:\Users\aris_chen\Desktop\Week2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9991726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69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208</TotalTime>
  <Words>315</Words>
  <Application>Microsoft Office PowerPoint</Application>
  <PresentationFormat>如螢幕大小 (4:3)</PresentationFormat>
  <Paragraphs>76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旅程</vt:lpstr>
      <vt:lpstr>目錄</vt:lpstr>
      <vt:lpstr>安裝Php documentor與設定</vt:lpstr>
      <vt:lpstr>利用PEAR安裝</vt:lpstr>
      <vt:lpstr>設定PhpDocumentor的安裝位置並下載</vt:lpstr>
      <vt:lpstr>創造輸出目錄並設定www-data的存取權限</vt:lpstr>
      <vt:lpstr>驗證是否安裝成功</vt:lpstr>
      <vt:lpstr>設定輸出目錄與類型</vt:lpstr>
      <vt:lpstr>安裝Php_CodeSniffer</vt:lpstr>
      <vt:lpstr>利用PEAR安裝</vt:lpstr>
      <vt:lpstr>安裝Php_Copy&amp;Paste Detector</vt:lpstr>
      <vt:lpstr>利用PEAR安裝</vt:lpstr>
      <vt:lpstr>安裝Php_Lines of code</vt:lpstr>
      <vt:lpstr>利用PEAR安裝</vt:lpstr>
      <vt:lpstr>安裝Php_Mess Detector</vt:lpstr>
      <vt:lpstr>利用PEAR安裝</vt:lpstr>
      <vt:lpstr>安裝Php Unit</vt:lpstr>
      <vt:lpstr>利用PEAR安裝</vt:lpstr>
      <vt:lpstr>安裝Php Storm與設定</vt:lpstr>
      <vt:lpstr>先安裝Java Runtime for PhpStorm</vt:lpstr>
      <vt:lpstr>安裝</vt:lpstr>
      <vt:lpstr>開啟</vt:lpstr>
      <vt:lpstr>利用視覺化界面建立捷徑</vt:lpstr>
      <vt:lpstr>設定 PHPCS 與 PHPMD</vt:lpstr>
      <vt:lpstr>PowerPoint 簡報</vt:lpstr>
      <vt:lpstr>License</vt:lpstr>
      <vt:lpstr>有幫助的文章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documentor的安裝</dc:title>
  <dc:creator>Administrator</dc:creator>
  <cp:lastModifiedBy>Administrator</cp:lastModifiedBy>
  <cp:revision>31</cp:revision>
  <dcterms:created xsi:type="dcterms:W3CDTF">2014-09-15T09:12:03Z</dcterms:created>
  <dcterms:modified xsi:type="dcterms:W3CDTF">2014-09-16T03:57:41Z</dcterms:modified>
</cp:coreProperties>
</file>