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  <p:sldMasterId id="2147483720" r:id="rId3"/>
    <p:sldMasterId id="2147483732" r:id="rId4"/>
  </p:sldMasterIdLst>
  <p:sldIdLst>
    <p:sldId id="256" r:id="rId5"/>
    <p:sldId id="263" r:id="rId6"/>
    <p:sldId id="257" r:id="rId7"/>
    <p:sldId id="258" r:id="rId8"/>
    <p:sldId id="259" r:id="rId9"/>
    <p:sldId id="260" r:id="rId10"/>
    <p:sldId id="262" r:id="rId11"/>
    <p:sldId id="284" r:id="rId12"/>
    <p:sldId id="265" r:id="rId13"/>
    <p:sldId id="266" r:id="rId14"/>
    <p:sldId id="268" r:id="rId15"/>
    <p:sldId id="267" r:id="rId16"/>
    <p:sldId id="264" r:id="rId17"/>
    <p:sldId id="269" r:id="rId18"/>
    <p:sldId id="270" r:id="rId19"/>
    <p:sldId id="271" r:id="rId20"/>
    <p:sldId id="272" r:id="rId21"/>
    <p:sldId id="275" r:id="rId22"/>
    <p:sldId id="276" r:id="rId23"/>
    <p:sldId id="273" r:id="rId24"/>
    <p:sldId id="277" r:id="rId25"/>
    <p:sldId id="278" r:id="rId26"/>
    <p:sldId id="274" r:id="rId27"/>
    <p:sldId id="282" r:id="rId28"/>
    <p:sldId id="279" r:id="rId29"/>
    <p:sldId id="280" r:id="rId30"/>
    <p:sldId id="281" r:id="rId31"/>
    <p:sldId id="283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21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CFABAC-412C-46DD-B325-68C38DD20AED}" type="datetimeFigureOut">
              <a:rPr lang="zh-TW" altLang="en-US" smtClean="0"/>
              <a:t>2014/10/30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01568A-FAFB-44DE-9BAD-B728FA720DD5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FABAC-412C-46DD-B325-68C38DD20AED}" type="datetimeFigureOut">
              <a:rPr lang="zh-TW" altLang="en-US" smtClean="0"/>
              <a:t>2014/10/30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568A-FAFB-44DE-9BAD-B728FA720DD5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FABAC-412C-46DD-B325-68C38DD20AED}" type="datetimeFigureOut">
              <a:rPr lang="zh-TW" altLang="en-US" smtClean="0"/>
              <a:t>2014/10/30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568A-FAFB-44DE-9BAD-B728FA720DD5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CFABAC-412C-46DD-B325-68C38DD20AED}" type="datetimeFigureOut">
              <a:rPr lang="zh-TW" altLang="en-US" smtClean="0">
                <a:solidFill>
                  <a:srgbClr val="ECE9C6"/>
                </a:solidFill>
              </a:rPr>
              <a:pPr/>
              <a:t>2014/10/30</a:t>
            </a:fld>
            <a:endParaRPr lang="zh-TW" altLang="en-US">
              <a:solidFill>
                <a:srgbClr val="ECE9C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>
              <a:solidFill>
                <a:srgbClr val="ECE9C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01568A-FAFB-44DE-9BAD-B728FA720DD5}" type="slidenum">
              <a:rPr lang="zh-TW" altLang="en-US" smtClean="0">
                <a:solidFill>
                  <a:srgbClr val="ECE9C6"/>
                </a:solidFill>
              </a:rPr>
              <a:pPr/>
              <a:t>‹#›</a:t>
            </a:fld>
            <a:endParaRPr lang="zh-TW" altLang="en-US">
              <a:solidFill>
                <a:srgbClr val="ECE9C6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ln w="3175">
                    <a:solidFill>
                      <a:srgbClr val="ECE9C6">
                        <a:alpha val="60000"/>
                      </a:srgbClr>
                    </a:solidFill>
                  </a:ln>
                  <a:solidFill>
                    <a:srgbClr val="ECE9C6">
                      <a:lumMod val="90000"/>
                    </a:srgb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2536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FABAC-412C-46DD-B325-68C38DD20AED}" type="datetimeFigureOut">
              <a:rPr lang="zh-TW" altLang="en-US" smtClean="0">
                <a:solidFill>
                  <a:srgbClr val="895D1D"/>
                </a:solidFill>
              </a:rPr>
              <a:pPr/>
              <a:t>2014/10/30</a:t>
            </a:fld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568A-FAFB-44DE-9BAD-B728FA720DD5}" type="slidenum">
              <a:rPr lang="zh-TW" altLang="en-US" smtClean="0">
                <a:solidFill>
                  <a:srgbClr val="895D1D"/>
                </a:solidFill>
              </a:rPr>
              <a:pPr/>
              <a:t>‹#›</a:t>
            </a:fld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895D1D">
                      <a:lumMod val="60000"/>
                      <a:lumOff val="40000"/>
                    </a:srgb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35546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895D1D">
                      <a:lumMod val="60000"/>
                      <a:lumOff val="40000"/>
                    </a:srgb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FABAC-412C-46DD-B325-68C38DD20AED}" type="datetimeFigureOut">
              <a:rPr lang="zh-TW" altLang="en-US" smtClean="0">
                <a:solidFill>
                  <a:srgbClr val="895D1D"/>
                </a:solidFill>
              </a:rPr>
              <a:pPr/>
              <a:t>2014/10/30</a:t>
            </a:fld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568A-FAFB-44DE-9BAD-B728FA720DD5}" type="slidenum">
              <a:rPr lang="zh-TW" altLang="en-US" smtClean="0">
                <a:solidFill>
                  <a:srgbClr val="895D1D"/>
                </a:solidFill>
              </a:rPr>
              <a:pPr/>
              <a:t>‹#›</a:t>
            </a:fld>
            <a:endParaRPr lang="zh-TW" altLang="en-US">
              <a:solidFill>
                <a:srgbClr val="895D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6919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FABAC-412C-46DD-B325-68C38DD20AED}" type="datetimeFigureOut">
              <a:rPr lang="zh-TW" altLang="en-US" smtClean="0">
                <a:solidFill>
                  <a:srgbClr val="895D1D"/>
                </a:solidFill>
              </a:rPr>
              <a:pPr/>
              <a:t>2014/10/30</a:t>
            </a:fld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568A-FAFB-44DE-9BAD-B728FA720DD5}" type="slidenum">
              <a:rPr lang="zh-TW" altLang="en-US" smtClean="0">
                <a:solidFill>
                  <a:srgbClr val="895D1D"/>
                </a:solidFill>
              </a:rPr>
              <a:pPr/>
              <a:t>‹#›</a:t>
            </a:fld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895D1D">
                      <a:lumMod val="60000"/>
                      <a:lumOff val="40000"/>
                    </a:srgb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5084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FABAC-412C-46DD-B325-68C38DD20AED}" type="datetimeFigureOut">
              <a:rPr lang="zh-TW" altLang="en-US" smtClean="0">
                <a:solidFill>
                  <a:srgbClr val="895D1D"/>
                </a:solidFill>
              </a:rPr>
              <a:pPr/>
              <a:t>2014/10/30</a:t>
            </a:fld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568A-FAFB-44DE-9BAD-B728FA720DD5}" type="slidenum">
              <a:rPr lang="zh-TW" altLang="en-US" smtClean="0">
                <a:solidFill>
                  <a:srgbClr val="895D1D"/>
                </a:solidFill>
              </a:rPr>
              <a:pPr/>
              <a:t>‹#›</a:t>
            </a:fld>
            <a:endParaRPr lang="zh-TW" altLang="en-US">
              <a:solidFill>
                <a:srgbClr val="895D1D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895D1D">
                      <a:lumMod val="60000"/>
                      <a:lumOff val="40000"/>
                    </a:srgb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67949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FABAC-412C-46DD-B325-68C38DD20AED}" type="datetimeFigureOut">
              <a:rPr lang="zh-TW" altLang="en-US" smtClean="0">
                <a:solidFill>
                  <a:srgbClr val="895D1D"/>
                </a:solidFill>
              </a:rPr>
              <a:pPr/>
              <a:t>2014/10/30</a:t>
            </a:fld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568A-FAFB-44DE-9BAD-B728FA720DD5}" type="slidenum">
              <a:rPr lang="zh-TW" altLang="en-US" smtClean="0">
                <a:solidFill>
                  <a:srgbClr val="895D1D"/>
                </a:solidFill>
              </a:rPr>
              <a:pPr/>
              <a:t>‹#›</a:t>
            </a:fld>
            <a:endParaRPr lang="zh-TW" altLang="en-US">
              <a:solidFill>
                <a:srgbClr val="895D1D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895D1D">
                      <a:lumMod val="60000"/>
                      <a:lumOff val="40000"/>
                    </a:srgb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54062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FABAC-412C-46DD-B325-68C38DD20AED}" type="datetimeFigureOut">
              <a:rPr lang="zh-TW" altLang="en-US" smtClean="0">
                <a:solidFill>
                  <a:srgbClr val="895D1D"/>
                </a:solidFill>
              </a:rPr>
              <a:pPr/>
              <a:t>2014/10/30</a:t>
            </a:fld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568A-FAFB-44DE-9BAD-B728FA720DD5}" type="slidenum">
              <a:rPr lang="zh-TW" altLang="en-US" smtClean="0">
                <a:solidFill>
                  <a:srgbClr val="895D1D"/>
                </a:solidFill>
              </a:rPr>
              <a:pPr/>
              <a:t>‹#›</a:t>
            </a:fld>
            <a:endParaRPr lang="zh-TW" altLang="en-US">
              <a:solidFill>
                <a:srgbClr val="895D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9957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FABAC-412C-46DD-B325-68C38DD20AED}" type="datetimeFigureOut">
              <a:rPr lang="zh-TW" altLang="en-US" smtClean="0">
                <a:solidFill>
                  <a:srgbClr val="895D1D"/>
                </a:solidFill>
              </a:rPr>
              <a:pPr/>
              <a:t>2014/10/30</a:t>
            </a:fld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568A-FAFB-44DE-9BAD-B728FA720DD5}" type="slidenum">
              <a:rPr lang="zh-TW" altLang="en-US" smtClean="0">
                <a:solidFill>
                  <a:srgbClr val="895D1D"/>
                </a:solidFill>
              </a:rPr>
              <a:pPr/>
              <a:t>‹#›</a:t>
            </a:fld>
            <a:endParaRPr lang="zh-TW" altLang="en-US">
              <a:solidFill>
                <a:srgbClr val="895D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57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FABAC-412C-46DD-B325-68C38DD20AED}" type="datetimeFigureOut">
              <a:rPr lang="zh-TW" altLang="en-US" smtClean="0"/>
              <a:t>2014/10/30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568A-FAFB-44DE-9BAD-B728FA720DD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FABAC-412C-46DD-B325-68C38DD20AED}" type="datetimeFigureOut">
              <a:rPr lang="zh-TW" altLang="en-US" smtClean="0">
                <a:solidFill>
                  <a:srgbClr val="895D1D"/>
                </a:solidFill>
              </a:rPr>
              <a:pPr/>
              <a:t>2014/10/30</a:t>
            </a:fld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568A-FAFB-44DE-9BAD-B728FA720DD5}" type="slidenum">
              <a:rPr lang="zh-TW" altLang="en-US" smtClean="0">
                <a:solidFill>
                  <a:srgbClr val="895D1D"/>
                </a:solidFill>
              </a:rPr>
              <a:pPr/>
              <a:t>‹#›</a:t>
            </a:fld>
            <a:endParaRPr lang="zh-TW" altLang="en-US">
              <a:solidFill>
                <a:srgbClr val="895D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4059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FABAC-412C-46DD-B325-68C38DD20AED}" type="datetimeFigureOut">
              <a:rPr lang="zh-TW" altLang="en-US" smtClean="0">
                <a:solidFill>
                  <a:srgbClr val="895D1D"/>
                </a:solidFill>
              </a:rPr>
              <a:pPr/>
              <a:t>2014/10/30</a:t>
            </a:fld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568A-FAFB-44DE-9BAD-B728FA720DD5}" type="slidenum">
              <a:rPr lang="zh-TW" altLang="en-US" smtClean="0">
                <a:solidFill>
                  <a:srgbClr val="895D1D"/>
                </a:solidFill>
              </a:rPr>
              <a:pPr/>
              <a:t>‹#›</a:t>
            </a:fld>
            <a:endParaRPr lang="zh-TW" altLang="en-US">
              <a:solidFill>
                <a:srgbClr val="895D1D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895D1D">
                      <a:lumMod val="60000"/>
                      <a:lumOff val="40000"/>
                    </a:srgb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228141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FABAC-412C-46DD-B325-68C38DD20AED}" type="datetimeFigureOut">
              <a:rPr lang="zh-TW" altLang="en-US" smtClean="0">
                <a:solidFill>
                  <a:srgbClr val="895D1D"/>
                </a:solidFill>
              </a:rPr>
              <a:pPr/>
              <a:t>2014/10/30</a:t>
            </a:fld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568A-FAFB-44DE-9BAD-B728FA720DD5}" type="slidenum">
              <a:rPr lang="zh-TW" altLang="en-US" smtClean="0">
                <a:solidFill>
                  <a:srgbClr val="895D1D"/>
                </a:solidFill>
              </a:rPr>
              <a:pPr/>
              <a:t>‹#›</a:t>
            </a:fld>
            <a:endParaRPr lang="zh-TW" altLang="en-US">
              <a:solidFill>
                <a:srgbClr val="895D1D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895D1D">
                      <a:lumMod val="60000"/>
                      <a:lumOff val="40000"/>
                    </a:srgb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63673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CFABAC-412C-46DD-B325-68C38DD20AED}" type="datetimeFigureOut">
              <a:rPr lang="zh-TW" altLang="en-US" smtClean="0">
                <a:solidFill>
                  <a:srgbClr val="ECE9C6"/>
                </a:solidFill>
              </a:rPr>
              <a:pPr/>
              <a:t>2014/10/30</a:t>
            </a:fld>
            <a:endParaRPr lang="zh-TW" altLang="en-US">
              <a:solidFill>
                <a:srgbClr val="ECE9C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>
              <a:solidFill>
                <a:srgbClr val="ECE9C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01568A-FAFB-44DE-9BAD-B728FA720DD5}" type="slidenum">
              <a:rPr lang="zh-TW" altLang="en-US" smtClean="0">
                <a:solidFill>
                  <a:srgbClr val="ECE9C6"/>
                </a:solidFill>
              </a:rPr>
              <a:pPr/>
              <a:t>‹#›</a:t>
            </a:fld>
            <a:endParaRPr lang="zh-TW" altLang="en-US">
              <a:solidFill>
                <a:srgbClr val="ECE9C6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rgbClr val="ECE9C6">
                        <a:alpha val="60000"/>
                      </a:srgbClr>
                    </a:solidFill>
                  </a:ln>
                  <a:solidFill>
                    <a:srgbClr val="ECE9C6">
                      <a:lumMod val="90000"/>
                    </a:srgb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rgbClr val="ECE9C6">
                      <a:alpha val="60000"/>
                    </a:srgbClr>
                  </a:solidFill>
                </a:ln>
                <a:solidFill>
                  <a:srgbClr val="ECE9C6">
                    <a:lumMod val="90000"/>
                  </a:srgb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086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FABAC-412C-46DD-B325-68C38DD20AED}" type="datetimeFigureOut">
              <a:rPr lang="zh-TW" altLang="en-US" smtClean="0">
                <a:solidFill>
                  <a:srgbClr val="895D1D"/>
                </a:solidFill>
              </a:rPr>
              <a:pPr/>
              <a:t>2014/10/30</a:t>
            </a:fld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568A-FAFB-44DE-9BAD-B728FA720DD5}" type="slidenum">
              <a:rPr lang="zh-TW" altLang="en-US" smtClean="0">
                <a:solidFill>
                  <a:srgbClr val="895D1D"/>
                </a:solidFill>
              </a:rPr>
              <a:pPr/>
              <a:t>‹#›</a:t>
            </a:fld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895D1D">
                      <a:lumMod val="60000"/>
                      <a:lumOff val="40000"/>
                    </a:srgb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rgbClr val="895D1D">
                    <a:lumMod val="60000"/>
                    <a:lumOff val="40000"/>
                  </a:srgb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978184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895D1D">
                      <a:lumMod val="60000"/>
                      <a:lumOff val="40000"/>
                    </a:srgb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rgbClr val="895D1D">
                    <a:lumMod val="60000"/>
                    <a:lumOff val="40000"/>
                  </a:srgb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FABAC-412C-46DD-B325-68C38DD20AED}" type="datetimeFigureOut">
              <a:rPr lang="zh-TW" altLang="en-US" smtClean="0">
                <a:solidFill>
                  <a:srgbClr val="895D1D"/>
                </a:solidFill>
              </a:rPr>
              <a:pPr/>
              <a:t>2014/10/30</a:t>
            </a:fld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568A-FAFB-44DE-9BAD-B728FA720DD5}" type="slidenum">
              <a:rPr lang="zh-TW" altLang="en-US" smtClean="0">
                <a:solidFill>
                  <a:srgbClr val="895D1D"/>
                </a:solidFill>
              </a:rPr>
              <a:pPr/>
              <a:t>‹#›</a:t>
            </a:fld>
            <a:endParaRPr lang="zh-TW" altLang="en-US">
              <a:solidFill>
                <a:srgbClr val="895D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3483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FABAC-412C-46DD-B325-68C38DD20AED}" type="datetimeFigureOut">
              <a:rPr lang="zh-TW" altLang="en-US" smtClean="0">
                <a:solidFill>
                  <a:srgbClr val="895D1D"/>
                </a:solidFill>
              </a:rPr>
              <a:pPr/>
              <a:t>2014/10/30</a:t>
            </a:fld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568A-FAFB-44DE-9BAD-B728FA720DD5}" type="slidenum">
              <a:rPr lang="zh-TW" altLang="en-US" smtClean="0">
                <a:solidFill>
                  <a:srgbClr val="895D1D"/>
                </a:solidFill>
              </a:rPr>
              <a:pPr/>
              <a:t>‹#›</a:t>
            </a:fld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895D1D">
                      <a:lumMod val="60000"/>
                      <a:lumOff val="40000"/>
                    </a:srgb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rgbClr val="895D1D">
                    <a:lumMod val="60000"/>
                    <a:lumOff val="40000"/>
                  </a:srgb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266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FABAC-412C-46DD-B325-68C38DD20AED}" type="datetimeFigureOut">
              <a:rPr lang="zh-TW" altLang="en-US" smtClean="0">
                <a:solidFill>
                  <a:srgbClr val="895D1D"/>
                </a:solidFill>
              </a:rPr>
              <a:pPr/>
              <a:t>2014/10/30</a:t>
            </a:fld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568A-FAFB-44DE-9BAD-B728FA720DD5}" type="slidenum">
              <a:rPr lang="zh-TW" altLang="en-US" smtClean="0">
                <a:solidFill>
                  <a:srgbClr val="895D1D"/>
                </a:solidFill>
              </a:rPr>
              <a:pPr/>
              <a:t>‹#›</a:t>
            </a:fld>
            <a:endParaRPr lang="zh-TW" altLang="en-US">
              <a:solidFill>
                <a:srgbClr val="895D1D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895D1D">
                      <a:lumMod val="60000"/>
                      <a:lumOff val="40000"/>
                    </a:srgb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rgbClr val="895D1D">
                    <a:lumMod val="60000"/>
                    <a:lumOff val="40000"/>
                  </a:srgb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57493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FABAC-412C-46DD-B325-68C38DD20AED}" type="datetimeFigureOut">
              <a:rPr lang="zh-TW" altLang="en-US" smtClean="0">
                <a:solidFill>
                  <a:srgbClr val="895D1D"/>
                </a:solidFill>
              </a:rPr>
              <a:pPr/>
              <a:t>2014/10/30</a:t>
            </a:fld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568A-FAFB-44DE-9BAD-B728FA720DD5}" type="slidenum">
              <a:rPr lang="zh-TW" altLang="en-US" smtClean="0">
                <a:solidFill>
                  <a:srgbClr val="895D1D"/>
                </a:solidFill>
              </a:rPr>
              <a:pPr/>
              <a:t>‹#›</a:t>
            </a:fld>
            <a:endParaRPr lang="zh-TW" altLang="en-US">
              <a:solidFill>
                <a:srgbClr val="895D1D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895D1D">
                      <a:lumMod val="60000"/>
                      <a:lumOff val="40000"/>
                    </a:srgb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rgbClr val="895D1D">
                    <a:lumMod val="60000"/>
                    <a:lumOff val="40000"/>
                  </a:srgb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04597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FABAC-412C-46DD-B325-68C38DD20AED}" type="datetimeFigureOut">
              <a:rPr lang="zh-TW" altLang="en-US" smtClean="0">
                <a:solidFill>
                  <a:srgbClr val="895D1D"/>
                </a:solidFill>
              </a:rPr>
              <a:pPr/>
              <a:t>2014/10/30</a:t>
            </a:fld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568A-FAFB-44DE-9BAD-B728FA720DD5}" type="slidenum">
              <a:rPr lang="zh-TW" altLang="en-US" smtClean="0">
                <a:solidFill>
                  <a:srgbClr val="895D1D"/>
                </a:solidFill>
              </a:rPr>
              <a:pPr/>
              <a:t>‹#›</a:t>
            </a:fld>
            <a:endParaRPr lang="zh-TW" altLang="en-US">
              <a:solidFill>
                <a:srgbClr val="895D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723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FABAC-412C-46DD-B325-68C38DD20AED}" type="datetimeFigureOut">
              <a:rPr lang="zh-TW" altLang="en-US" smtClean="0"/>
              <a:t>2014/10/30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568A-FAFB-44DE-9BAD-B728FA720DD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FABAC-412C-46DD-B325-68C38DD20AED}" type="datetimeFigureOut">
              <a:rPr lang="zh-TW" altLang="en-US" smtClean="0">
                <a:solidFill>
                  <a:srgbClr val="895D1D"/>
                </a:solidFill>
              </a:rPr>
              <a:pPr/>
              <a:t>2014/10/30</a:t>
            </a:fld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568A-FAFB-44DE-9BAD-B728FA720DD5}" type="slidenum">
              <a:rPr lang="zh-TW" altLang="en-US" smtClean="0">
                <a:solidFill>
                  <a:srgbClr val="895D1D"/>
                </a:solidFill>
              </a:rPr>
              <a:pPr/>
              <a:t>‹#›</a:t>
            </a:fld>
            <a:endParaRPr lang="zh-TW" altLang="en-US">
              <a:solidFill>
                <a:srgbClr val="895D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2100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FABAC-412C-46DD-B325-68C38DD20AED}" type="datetimeFigureOut">
              <a:rPr lang="zh-TW" altLang="en-US" smtClean="0">
                <a:solidFill>
                  <a:srgbClr val="895D1D"/>
                </a:solidFill>
              </a:rPr>
              <a:pPr/>
              <a:t>2014/10/30</a:t>
            </a:fld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568A-FAFB-44DE-9BAD-B728FA720DD5}" type="slidenum">
              <a:rPr lang="zh-TW" altLang="en-US" smtClean="0">
                <a:solidFill>
                  <a:srgbClr val="895D1D"/>
                </a:solidFill>
              </a:rPr>
              <a:pPr/>
              <a:t>‹#›</a:t>
            </a:fld>
            <a:endParaRPr lang="zh-TW" altLang="en-US">
              <a:solidFill>
                <a:srgbClr val="895D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3067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FABAC-412C-46DD-B325-68C38DD20AED}" type="datetimeFigureOut">
              <a:rPr lang="zh-TW" altLang="en-US" smtClean="0">
                <a:solidFill>
                  <a:srgbClr val="895D1D"/>
                </a:solidFill>
              </a:rPr>
              <a:pPr/>
              <a:t>2014/10/30</a:t>
            </a:fld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568A-FAFB-44DE-9BAD-B728FA720DD5}" type="slidenum">
              <a:rPr lang="zh-TW" altLang="en-US" smtClean="0">
                <a:solidFill>
                  <a:srgbClr val="895D1D"/>
                </a:solidFill>
              </a:rPr>
              <a:pPr/>
              <a:t>‹#›</a:t>
            </a:fld>
            <a:endParaRPr lang="zh-TW" altLang="en-US">
              <a:solidFill>
                <a:srgbClr val="895D1D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895D1D">
                      <a:lumMod val="60000"/>
                      <a:lumOff val="40000"/>
                    </a:srgb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rgbClr val="895D1D">
                    <a:lumMod val="60000"/>
                    <a:lumOff val="40000"/>
                  </a:srgb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82463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FABAC-412C-46DD-B325-68C38DD20AED}" type="datetimeFigureOut">
              <a:rPr lang="zh-TW" altLang="en-US" smtClean="0">
                <a:solidFill>
                  <a:srgbClr val="895D1D"/>
                </a:solidFill>
              </a:rPr>
              <a:pPr/>
              <a:t>2014/10/30</a:t>
            </a:fld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568A-FAFB-44DE-9BAD-B728FA720DD5}" type="slidenum">
              <a:rPr lang="zh-TW" altLang="en-US" smtClean="0">
                <a:solidFill>
                  <a:srgbClr val="895D1D"/>
                </a:solidFill>
              </a:rPr>
              <a:pPr/>
              <a:t>‹#›</a:t>
            </a:fld>
            <a:endParaRPr lang="zh-TW" altLang="en-US">
              <a:solidFill>
                <a:srgbClr val="895D1D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895D1D">
                      <a:lumMod val="60000"/>
                      <a:lumOff val="40000"/>
                    </a:srgb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rgbClr val="895D1D">
                    <a:lumMod val="60000"/>
                    <a:lumOff val="40000"/>
                  </a:srgb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83461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CFABAC-412C-46DD-B325-68C38DD20AED}" type="datetimeFigureOut">
              <a:rPr lang="zh-TW" altLang="en-US" smtClean="0">
                <a:solidFill>
                  <a:srgbClr val="ECE9C6"/>
                </a:solidFill>
              </a:rPr>
              <a:pPr/>
              <a:t>2014/10/30</a:t>
            </a:fld>
            <a:endParaRPr lang="zh-TW" altLang="en-US">
              <a:solidFill>
                <a:srgbClr val="ECE9C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>
              <a:solidFill>
                <a:srgbClr val="ECE9C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01568A-FAFB-44DE-9BAD-B728FA720DD5}" type="slidenum">
              <a:rPr lang="zh-TW" altLang="en-US" smtClean="0">
                <a:solidFill>
                  <a:srgbClr val="ECE9C6"/>
                </a:solidFill>
              </a:rPr>
              <a:pPr/>
              <a:t>‹#›</a:t>
            </a:fld>
            <a:endParaRPr lang="zh-TW" altLang="en-US">
              <a:solidFill>
                <a:srgbClr val="ECE9C6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rgbClr val="ECE9C6">
                        <a:alpha val="60000"/>
                      </a:srgbClr>
                    </a:solidFill>
                  </a:ln>
                  <a:solidFill>
                    <a:srgbClr val="ECE9C6">
                      <a:lumMod val="90000"/>
                    </a:srgb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rgbClr val="ECE9C6">
                      <a:alpha val="60000"/>
                    </a:srgbClr>
                  </a:solidFill>
                </a:ln>
                <a:solidFill>
                  <a:srgbClr val="ECE9C6">
                    <a:lumMod val="90000"/>
                  </a:srgb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2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FABAC-412C-46DD-B325-68C38DD20AED}" type="datetimeFigureOut">
              <a:rPr lang="zh-TW" altLang="en-US" smtClean="0">
                <a:solidFill>
                  <a:srgbClr val="895D1D"/>
                </a:solidFill>
              </a:rPr>
              <a:pPr/>
              <a:t>2014/10/30</a:t>
            </a:fld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568A-FAFB-44DE-9BAD-B728FA720DD5}" type="slidenum">
              <a:rPr lang="zh-TW" altLang="en-US" smtClean="0">
                <a:solidFill>
                  <a:srgbClr val="895D1D"/>
                </a:solidFill>
              </a:rPr>
              <a:pPr/>
              <a:t>‹#›</a:t>
            </a:fld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895D1D">
                      <a:lumMod val="60000"/>
                      <a:lumOff val="40000"/>
                    </a:srgb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rgbClr val="895D1D">
                    <a:lumMod val="60000"/>
                    <a:lumOff val="40000"/>
                  </a:srgb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44984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895D1D">
                      <a:lumMod val="60000"/>
                      <a:lumOff val="40000"/>
                    </a:srgb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rgbClr val="895D1D">
                    <a:lumMod val="60000"/>
                    <a:lumOff val="40000"/>
                  </a:srgb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FABAC-412C-46DD-B325-68C38DD20AED}" type="datetimeFigureOut">
              <a:rPr lang="zh-TW" altLang="en-US" smtClean="0">
                <a:solidFill>
                  <a:srgbClr val="895D1D"/>
                </a:solidFill>
              </a:rPr>
              <a:pPr/>
              <a:t>2014/10/30</a:t>
            </a:fld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568A-FAFB-44DE-9BAD-B728FA720DD5}" type="slidenum">
              <a:rPr lang="zh-TW" altLang="en-US" smtClean="0">
                <a:solidFill>
                  <a:srgbClr val="895D1D"/>
                </a:solidFill>
              </a:rPr>
              <a:pPr/>
              <a:t>‹#›</a:t>
            </a:fld>
            <a:endParaRPr lang="zh-TW" altLang="en-US">
              <a:solidFill>
                <a:srgbClr val="895D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2033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FABAC-412C-46DD-B325-68C38DD20AED}" type="datetimeFigureOut">
              <a:rPr lang="zh-TW" altLang="en-US" smtClean="0">
                <a:solidFill>
                  <a:srgbClr val="895D1D"/>
                </a:solidFill>
              </a:rPr>
              <a:pPr/>
              <a:t>2014/10/30</a:t>
            </a:fld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568A-FAFB-44DE-9BAD-B728FA720DD5}" type="slidenum">
              <a:rPr lang="zh-TW" altLang="en-US" smtClean="0">
                <a:solidFill>
                  <a:srgbClr val="895D1D"/>
                </a:solidFill>
              </a:rPr>
              <a:pPr/>
              <a:t>‹#›</a:t>
            </a:fld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895D1D">
                      <a:lumMod val="60000"/>
                      <a:lumOff val="40000"/>
                    </a:srgb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rgbClr val="895D1D">
                    <a:lumMod val="60000"/>
                    <a:lumOff val="40000"/>
                  </a:srgb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0968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FABAC-412C-46DD-B325-68C38DD20AED}" type="datetimeFigureOut">
              <a:rPr lang="zh-TW" altLang="en-US" smtClean="0">
                <a:solidFill>
                  <a:srgbClr val="895D1D"/>
                </a:solidFill>
              </a:rPr>
              <a:pPr/>
              <a:t>2014/10/30</a:t>
            </a:fld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568A-FAFB-44DE-9BAD-B728FA720DD5}" type="slidenum">
              <a:rPr lang="zh-TW" altLang="en-US" smtClean="0">
                <a:solidFill>
                  <a:srgbClr val="895D1D"/>
                </a:solidFill>
              </a:rPr>
              <a:pPr/>
              <a:t>‹#›</a:t>
            </a:fld>
            <a:endParaRPr lang="zh-TW" altLang="en-US">
              <a:solidFill>
                <a:srgbClr val="895D1D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895D1D">
                      <a:lumMod val="60000"/>
                      <a:lumOff val="40000"/>
                    </a:srgb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rgbClr val="895D1D">
                    <a:lumMod val="60000"/>
                    <a:lumOff val="40000"/>
                  </a:srgb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505526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FABAC-412C-46DD-B325-68C38DD20AED}" type="datetimeFigureOut">
              <a:rPr lang="zh-TW" altLang="en-US" smtClean="0">
                <a:solidFill>
                  <a:srgbClr val="895D1D"/>
                </a:solidFill>
              </a:rPr>
              <a:pPr/>
              <a:t>2014/10/30</a:t>
            </a:fld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568A-FAFB-44DE-9BAD-B728FA720DD5}" type="slidenum">
              <a:rPr lang="zh-TW" altLang="en-US" smtClean="0">
                <a:solidFill>
                  <a:srgbClr val="895D1D"/>
                </a:solidFill>
              </a:rPr>
              <a:pPr/>
              <a:t>‹#›</a:t>
            </a:fld>
            <a:endParaRPr lang="zh-TW" altLang="en-US">
              <a:solidFill>
                <a:srgbClr val="895D1D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895D1D">
                      <a:lumMod val="60000"/>
                      <a:lumOff val="40000"/>
                    </a:srgb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rgbClr val="895D1D">
                    <a:lumMod val="60000"/>
                    <a:lumOff val="40000"/>
                  </a:srgb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1513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FABAC-412C-46DD-B325-68C38DD20AED}" type="datetimeFigureOut">
              <a:rPr lang="zh-TW" altLang="en-US" smtClean="0"/>
              <a:t>2014/10/30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568A-FAFB-44DE-9BAD-B728FA720DD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FABAC-412C-46DD-B325-68C38DD20AED}" type="datetimeFigureOut">
              <a:rPr lang="zh-TW" altLang="en-US" smtClean="0">
                <a:solidFill>
                  <a:srgbClr val="895D1D"/>
                </a:solidFill>
              </a:rPr>
              <a:pPr/>
              <a:t>2014/10/30</a:t>
            </a:fld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568A-FAFB-44DE-9BAD-B728FA720DD5}" type="slidenum">
              <a:rPr lang="zh-TW" altLang="en-US" smtClean="0">
                <a:solidFill>
                  <a:srgbClr val="895D1D"/>
                </a:solidFill>
              </a:rPr>
              <a:pPr/>
              <a:t>‹#›</a:t>
            </a:fld>
            <a:endParaRPr lang="zh-TW" altLang="en-US">
              <a:solidFill>
                <a:srgbClr val="895D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76833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FABAC-412C-46DD-B325-68C38DD20AED}" type="datetimeFigureOut">
              <a:rPr lang="zh-TW" altLang="en-US" smtClean="0">
                <a:solidFill>
                  <a:srgbClr val="895D1D"/>
                </a:solidFill>
              </a:rPr>
              <a:pPr/>
              <a:t>2014/10/30</a:t>
            </a:fld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568A-FAFB-44DE-9BAD-B728FA720DD5}" type="slidenum">
              <a:rPr lang="zh-TW" altLang="en-US" smtClean="0">
                <a:solidFill>
                  <a:srgbClr val="895D1D"/>
                </a:solidFill>
              </a:rPr>
              <a:pPr/>
              <a:t>‹#›</a:t>
            </a:fld>
            <a:endParaRPr lang="zh-TW" altLang="en-US">
              <a:solidFill>
                <a:srgbClr val="895D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6473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FABAC-412C-46DD-B325-68C38DD20AED}" type="datetimeFigureOut">
              <a:rPr lang="zh-TW" altLang="en-US" smtClean="0">
                <a:solidFill>
                  <a:srgbClr val="895D1D"/>
                </a:solidFill>
              </a:rPr>
              <a:pPr/>
              <a:t>2014/10/30</a:t>
            </a:fld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568A-FAFB-44DE-9BAD-B728FA720DD5}" type="slidenum">
              <a:rPr lang="zh-TW" altLang="en-US" smtClean="0">
                <a:solidFill>
                  <a:srgbClr val="895D1D"/>
                </a:solidFill>
              </a:rPr>
              <a:pPr/>
              <a:t>‹#›</a:t>
            </a:fld>
            <a:endParaRPr lang="zh-TW" altLang="en-US">
              <a:solidFill>
                <a:srgbClr val="895D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06057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FABAC-412C-46DD-B325-68C38DD20AED}" type="datetimeFigureOut">
              <a:rPr lang="zh-TW" altLang="en-US" smtClean="0">
                <a:solidFill>
                  <a:srgbClr val="895D1D"/>
                </a:solidFill>
              </a:rPr>
              <a:pPr/>
              <a:t>2014/10/30</a:t>
            </a:fld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568A-FAFB-44DE-9BAD-B728FA720DD5}" type="slidenum">
              <a:rPr lang="zh-TW" altLang="en-US" smtClean="0">
                <a:solidFill>
                  <a:srgbClr val="895D1D"/>
                </a:solidFill>
              </a:rPr>
              <a:pPr/>
              <a:t>‹#›</a:t>
            </a:fld>
            <a:endParaRPr lang="zh-TW" altLang="en-US">
              <a:solidFill>
                <a:srgbClr val="895D1D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895D1D">
                      <a:lumMod val="60000"/>
                      <a:lumOff val="40000"/>
                    </a:srgb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rgbClr val="895D1D">
                    <a:lumMod val="60000"/>
                    <a:lumOff val="40000"/>
                  </a:srgb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416318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FABAC-412C-46DD-B325-68C38DD20AED}" type="datetimeFigureOut">
              <a:rPr lang="zh-TW" altLang="en-US" smtClean="0">
                <a:solidFill>
                  <a:srgbClr val="895D1D"/>
                </a:solidFill>
              </a:rPr>
              <a:pPr/>
              <a:t>2014/10/30</a:t>
            </a:fld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568A-FAFB-44DE-9BAD-B728FA720DD5}" type="slidenum">
              <a:rPr lang="zh-TW" altLang="en-US" smtClean="0">
                <a:solidFill>
                  <a:srgbClr val="895D1D"/>
                </a:solidFill>
              </a:rPr>
              <a:pPr/>
              <a:t>‹#›</a:t>
            </a:fld>
            <a:endParaRPr lang="zh-TW" altLang="en-US">
              <a:solidFill>
                <a:srgbClr val="895D1D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895D1D">
                      <a:lumMod val="60000"/>
                      <a:lumOff val="40000"/>
                    </a:srgb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rgbClr val="895D1D">
                    <a:lumMod val="60000"/>
                    <a:lumOff val="40000"/>
                  </a:srgb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69771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FABAC-412C-46DD-B325-68C38DD20AED}" type="datetimeFigureOut">
              <a:rPr lang="zh-TW" altLang="en-US" smtClean="0"/>
              <a:t>2014/10/30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568A-FAFB-44DE-9BAD-B728FA720DD5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FABAC-412C-46DD-B325-68C38DD20AED}" type="datetimeFigureOut">
              <a:rPr lang="zh-TW" altLang="en-US" smtClean="0"/>
              <a:t>2014/10/30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568A-FAFB-44DE-9BAD-B728FA720DD5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FABAC-412C-46DD-B325-68C38DD20AED}" type="datetimeFigureOut">
              <a:rPr lang="zh-TW" altLang="en-US" smtClean="0"/>
              <a:t>2014/10/30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568A-FAFB-44DE-9BAD-B728FA720DD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FABAC-412C-46DD-B325-68C38DD20AED}" type="datetimeFigureOut">
              <a:rPr lang="zh-TW" altLang="en-US" smtClean="0"/>
              <a:t>2014/10/30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568A-FAFB-44DE-9BAD-B728FA720DD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FABAC-412C-46DD-B325-68C38DD20AED}" type="datetimeFigureOut">
              <a:rPr lang="zh-TW" altLang="en-US" smtClean="0"/>
              <a:t>2014/10/30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568A-FAFB-44DE-9BAD-B728FA720DD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7DCFABAC-412C-46DD-B325-68C38DD20AED}" type="datetimeFigureOut">
              <a:rPr lang="zh-TW" altLang="en-US" smtClean="0"/>
              <a:t>2014/10/30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701568A-FAFB-44DE-9BAD-B728FA720DD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7DCFABAC-412C-46DD-B325-68C38DD20AED}" type="datetimeFigureOut">
              <a:rPr lang="zh-TW" altLang="en-US" smtClean="0">
                <a:solidFill>
                  <a:srgbClr val="895D1D"/>
                </a:solidFill>
              </a:rPr>
              <a:pPr/>
              <a:t>2014/10/30</a:t>
            </a:fld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701568A-FAFB-44DE-9BAD-B728FA720DD5}" type="slidenum">
              <a:rPr lang="zh-TW" altLang="en-US" smtClean="0">
                <a:solidFill>
                  <a:srgbClr val="895D1D"/>
                </a:solidFill>
              </a:rPr>
              <a:pPr/>
              <a:t>‹#›</a:t>
            </a:fld>
            <a:endParaRPr lang="zh-TW" altLang="en-US">
              <a:solidFill>
                <a:srgbClr val="895D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624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7DCFABAC-412C-46DD-B325-68C38DD20AED}" type="datetimeFigureOut">
              <a:rPr lang="zh-TW" altLang="en-US" smtClean="0">
                <a:solidFill>
                  <a:srgbClr val="895D1D"/>
                </a:solidFill>
              </a:rPr>
              <a:pPr/>
              <a:t>2014/10/30</a:t>
            </a:fld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701568A-FAFB-44DE-9BAD-B728FA720DD5}" type="slidenum">
              <a:rPr lang="zh-TW" altLang="en-US" smtClean="0">
                <a:solidFill>
                  <a:srgbClr val="895D1D"/>
                </a:solidFill>
              </a:rPr>
              <a:pPr/>
              <a:t>‹#›</a:t>
            </a:fld>
            <a:endParaRPr lang="zh-TW" altLang="en-US">
              <a:solidFill>
                <a:srgbClr val="895D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22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7DCFABAC-412C-46DD-B325-68C38DD20AED}" type="datetimeFigureOut">
              <a:rPr lang="zh-TW" altLang="en-US" smtClean="0">
                <a:solidFill>
                  <a:srgbClr val="895D1D"/>
                </a:solidFill>
              </a:rPr>
              <a:pPr/>
              <a:t>2014/10/30</a:t>
            </a:fld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701568A-FAFB-44DE-9BAD-B728FA720DD5}" type="slidenum">
              <a:rPr lang="zh-TW" altLang="en-US" smtClean="0">
                <a:solidFill>
                  <a:srgbClr val="895D1D"/>
                </a:solidFill>
              </a:rPr>
              <a:pPr/>
              <a:t>‹#›</a:t>
            </a:fld>
            <a:endParaRPr lang="zh-TW" altLang="en-US">
              <a:solidFill>
                <a:srgbClr val="895D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118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ti-dev/Scrum-it" TargetMode="External"/><Relationship Id="rId3" Type="http://schemas.openxmlformats.org/officeDocument/2006/relationships/hyperlink" Target="http://www.mysql.com/downloads/mysql/" TargetMode="External"/><Relationship Id="rId7" Type="http://schemas.openxmlformats.org/officeDocument/2006/relationships/hyperlink" Target="http://hosseinkaz.blogspot.tw/2012/06/setting-up-jdk-path-javahome-for.html" TargetMode="External"/><Relationship Id="rId2" Type="http://schemas.openxmlformats.org/officeDocument/2006/relationships/hyperlink" Target="http://www.mysql.com/" TargetMode="Externa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://tomcat.apache.org/download-70.cgi" TargetMode="External"/><Relationship Id="rId5" Type="http://schemas.openxmlformats.org/officeDocument/2006/relationships/hyperlink" Target="http://tomcat.apache.org/download-60.cgi" TargetMode="External"/><Relationship Id="rId4" Type="http://schemas.openxmlformats.org/officeDocument/2006/relationships/hyperlink" Target="http://tomcat.apache.org/" TargetMode="External"/><Relationship Id="rId9" Type="http://schemas.openxmlformats.org/officeDocument/2006/relationships/hyperlink" Target="http://sourceforge.net/projects/scrum-it/files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sourceforge.net/projects/scrum-it/files/" TargetMode="Externa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youtu.be/zfcZF1EeY7Q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thodsandtools.com/tools/scrumit.php" TargetMode="External"/><Relationship Id="rId2" Type="http://schemas.openxmlformats.org/officeDocument/2006/relationships/hyperlink" Target="https://github.com/ti-dev/Scrum-it/issues/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ourceforge.net/p/scrum-it/discussion/1751631/thread/e6e7a3d4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enil7/ScrumPoker" TargetMode="External"/><Relationship Id="rId2" Type="http://schemas.openxmlformats.org/officeDocument/2006/relationships/hyperlink" Target="http://www.gtwang.org/2013/12/install-node-js-in-windows-mac-os-x-linu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venil7/ScrumPoker.gi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Scrum Management </a:t>
            </a:r>
            <a:br>
              <a:rPr lang="en-US" altLang="zh-TW" dirty="0" smtClean="0"/>
            </a:br>
            <a:r>
              <a:rPr lang="en-US" altLang="zh-TW" dirty="0" smtClean="0"/>
              <a:t>Software Intro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Open Source Scrum Management Software </a:t>
            </a:r>
          </a:p>
          <a:p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Scrum Poker &amp; Scrum-it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797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31520" lvl="2"/>
            <a:r>
              <a:rPr lang="zh-TW" altLang="en-US" dirty="0" smtClean="0"/>
              <a:t>然後就可以使用房間了</a:t>
            </a:r>
            <a:endParaRPr lang="en-US" altLang="zh-TW" dirty="0" smtClean="0"/>
          </a:p>
          <a:p>
            <a:pPr marL="1097280" lvl="3"/>
            <a:endParaRPr lang="en-US" altLang="zh-TW" dirty="0" smtClean="0"/>
          </a:p>
          <a:p>
            <a:pPr marL="1097280" lvl="3"/>
            <a:endParaRPr lang="en-US" altLang="zh-TW" dirty="0"/>
          </a:p>
          <a:p>
            <a:pPr marL="1097280" lvl="3"/>
            <a:endParaRPr lang="en-US" altLang="zh-TW" dirty="0" smtClean="0"/>
          </a:p>
          <a:p>
            <a:pPr marL="1097280" lvl="3"/>
            <a:endParaRPr lang="en-US" altLang="zh-TW" dirty="0" smtClean="0"/>
          </a:p>
          <a:p>
            <a:pPr marL="1097280" lvl="3"/>
            <a:endParaRPr lang="en-US" altLang="zh-TW" dirty="0"/>
          </a:p>
          <a:p>
            <a:pPr marL="1097280" lvl="3"/>
            <a:endParaRPr lang="en-US" altLang="zh-TW" dirty="0" smtClean="0"/>
          </a:p>
          <a:p>
            <a:pPr marL="1097280" lvl="3"/>
            <a:endParaRPr lang="en-US" altLang="zh-TW" dirty="0"/>
          </a:p>
          <a:p>
            <a:pPr marL="1097280" lvl="3"/>
            <a:endParaRPr lang="en-US" altLang="zh-TW" dirty="0" smtClean="0"/>
          </a:p>
          <a:p>
            <a:pPr marL="0" lvl="1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Scrum </a:t>
            </a:r>
            <a:r>
              <a:rPr lang="en-US" altLang="zh-TW" dirty="0" smtClean="0"/>
              <a:t>Poker</a:t>
            </a:r>
            <a:r>
              <a:rPr lang="zh-TW" altLang="en-US" dirty="0" smtClean="0"/>
              <a:t>使用</a:t>
            </a:r>
            <a:endParaRPr lang="zh-TW" alt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4206" y="2758482"/>
            <a:ext cx="7218012" cy="3789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157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31520" lvl="2"/>
            <a:r>
              <a:rPr lang="zh-TW" altLang="en-US" dirty="0"/>
              <a:t>當</a:t>
            </a:r>
            <a:r>
              <a:rPr lang="zh-TW" altLang="en-US" dirty="0" smtClean="0"/>
              <a:t>所有人都選好卡之後就會自動攤牌</a:t>
            </a:r>
            <a:endParaRPr lang="en-US" altLang="zh-TW" dirty="0" smtClean="0"/>
          </a:p>
          <a:p>
            <a:pPr marL="1097280" lvl="3"/>
            <a:endParaRPr lang="en-US" altLang="zh-TW" dirty="0" smtClean="0"/>
          </a:p>
          <a:p>
            <a:pPr marL="1097280" lvl="3"/>
            <a:endParaRPr lang="en-US" altLang="zh-TW" dirty="0"/>
          </a:p>
          <a:p>
            <a:pPr marL="1097280" lvl="3"/>
            <a:endParaRPr lang="en-US" altLang="zh-TW" dirty="0" smtClean="0"/>
          </a:p>
          <a:p>
            <a:pPr marL="1097280" lvl="3"/>
            <a:endParaRPr lang="en-US" altLang="zh-TW" dirty="0" smtClean="0"/>
          </a:p>
          <a:p>
            <a:pPr marL="1097280" lvl="3"/>
            <a:endParaRPr lang="en-US" altLang="zh-TW" dirty="0"/>
          </a:p>
          <a:p>
            <a:pPr marL="1097280" lvl="3"/>
            <a:endParaRPr lang="en-US" altLang="zh-TW" dirty="0" smtClean="0"/>
          </a:p>
          <a:p>
            <a:pPr marL="1097280" lvl="3"/>
            <a:endParaRPr lang="en-US" altLang="zh-TW" dirty="0"/>
          </a:p>
          <a:p>
            <a:pPr marL="1097280" lvl="3"/>
            <a:endParaRPr lang="en-US" altLang="zh-TW" dirty="0" smtClean="0"/>
          </a:p>
          <a:p>
            <a:pPr marL="0" lvl="1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Scrum </a:t>
            </a:r>
            <a:r>
              <a:rPr lang="en-US" altLang="zh-TW" dirty="0" smtClean="0"/>
              <a:t>Poker</a:t>
            </a:r>
            <a:r>
              <a:rPr lang="zh-TW" altLang="en-US" dirty="0" smtClean="0"/>
              <a:t>使用</a:t>
            </a:r>
            <a:endParaRPr lang="zh-TW" alt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7077" y="2685312"/>
            <a:ext cx="7469339" cy="3984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283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31520" lvl="2"/>
            <a:r>
              <a:rPr lang="zh-TW" altLang="en-US" dirty="0" smtClean="0"/>
              <a:t>可以隨時變更主題，評分卡會自動刷新</a:t>
            </a:r>
            <a:endParaRPr lang="en-US" altLang="zh-TW" dirty="0" smtClean="0"/>
          </a:p>
          <a:p>
            <a:pPr marL="1097280" lvl="3"/>
            <a:endParaRPr lang="en-US" altLang="zh-TW" dirty="0"/>
          </a:p>
          <a:p>
            <a:pPr marL="1097280" lvl="3"/>
            <a:endParaRPr lang="en-US" altLang="zh-TW" dirty="0" smtClean="0"/>
          </a:p>
          <a:p>
            <a:pPr marL="1097280" lvl="3"/>
            <a:endParaRPr lang="en-US" altLang="zh-TW" dirty="0" smtClean="0"/>
          </a:p>
          <a:p>
            <a:pPr marL="1097280" lvl="3"/>
            <a:endParaRPr lang="en-US" altLang="zh-TW" dirty="0"/>
          </a:p>
          <a:p>
            <a:pPr marL="1097280" lvl="3"/>
            <a:endParaRPr lang="en-US" altLang="zh-TW" dirty="0" smtClean="0"/>
          </a:p>
          <a:p>
            <a:pPr marL="1097280" lvl="3"/>
            <a:endParaRPr lang="en-US" altLang="zh-TW" dirty="0"/>
          </a:p>
          <a:p>
            <a:pPr marL="1097280" lvl="3"/>
            <a:endParaRPr lang="en-US" altLang="zh-TW" dirty="0" smtClean="0"/>
          </a:p>
          <a:p>
            <a:pPr marL="0" lvl="1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Scrum </a:t>
            </a:r>
            <a:r>
              <a:rPr lang="en-US" altLang="zh-TW" dirty="0" smtClean="0"/>
              <a:t>Poker</a:t>
            </a:r>
            <a:r>
              <a:rPr lang="zh-TW" altLang="en-US" dirty="0" smtClean="0"/>
              <a:t>使用</a:t>
            </a:r>
            <a:endParaRPr lang="zh-TW" altLang="en-US" dirty="0"/>
          </a:p>
        </p:txBody>
      </p:sp>
      <p:pic>
        <p:nvPicPr>
          <p:cNvPr id="6146" name="Picture 2" descr="C:\Users\aris_chen\Desktop\ScrumMS\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661218"/>
            <a:ext cx="7715920" cy="4196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263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Scrum-it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b="1" dirty="0" smtClean="0"/>
              <a:t>Intro</a:t>
            </a:r>
          </a:p>
          <a:p>
            <a:r>
              <a:rPr lang="en-US" altLang="zh-TW" b="1" dirty="0" smtClean="0"/>
              <a:t>Installing</a:t>
            </a:r>
          </a:p>
          <a:p>
            <a:r>
              <a:rPr lang="en-US" altLang="zh-TW" b="1" dirty="0" smtClean="0"/>
              <a:t>Setting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730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功能與特色</a:t>
            </a:r>
            <a:endParaRPr lang="en-US" altLang="zh-TW" b="1" dirty="0" smtClean="0"/>
          </a:p>
          <a:p>
            <a:pPr lvl="1"/>
            <a:r>
              <a:rPr lang="zh-TW" altLang="en-US" b="1" dirty="0" smtClean="0"/>
              <a:t>簡易的</a:t>
            </a:r>
            <a:r>
              <a:rPr lang="en-US" altLang="zh-TW" b="1" dirty="0" smtClean="0"/>
              <a:t>Scrum</a:t>
            </a:r>
            <a:r>
              <a:rPr lang="zh-TW" altLang="en-US" b="1" dirty="0" smtClean="0"/>
              <a:t>管理</a:t>
            </a:r>
            <a:r>
              <a:rPr lang="en-US" altLang="zh-TW" b="1" dirty="0" smtClean="0"/>
              <a:t>	(</a:t>
            </a:r>
            <a:r>
              <a:rPr lang="zh-TW" altLang="en-US" b="1" dirty="0" smtClean="0"/>
              <a:t>沒有權限功能</a:t>
            </a:r>
            <a:r>
              <a:rPr lang="en-US" altLang="zh-TW" b="1" dirty="0" smtClean="0"/>
              <a:t>)</a:t>
            </a:r>
          </a:p>
          <a:p>
            <a:pPr lvl="1"/>
            <a:r>
              <a:rPr lang="zh-TW" altLang="en-US" b="1" dirty="0" smtClean="0"/>
              <a:t>支援跨平台</a:t>
            </a:r>
            <a:endParaRPr lang="en-US" altLang="zh-TW" b="1" dirty="0" smtClean="0"/>
          </a:p>
          <a:p>
            <a:pPr lvl="1"/>
            <a:r>
              <a:rPr lang="zh-TW" altLang="en-US" b="1" dirty="0" smtClean="0"/>
              <a:t>支援多點觸控功能</a:t>
            </a:r>
            <a:endParaRPr lang="en-US" altLang="zh-TW" b="1" dirty="0" smtClean="0"/>
          </a:p>
          <a:p>
            <a:pPr lvl="1"/>
            <a:r>
              <a:rPr lang="zh-TW" altLang="en-US" b="1" dirty="0" smtClean="0"/>
              <a:t>燃盡圖繪製</a:t>
            </a:r>
            <a:endParaRPr lang="en-US" altLang="zh-TW" b="1" dirty="0" smtClean="0"/>
          </a:p>
          <a:p>
            <a:pPr lvl="1"/>
            <a:endParaRPr lang="en-US" altLang="zh-TW" b="1" dirty="0" smtClean="0"/>
          </a:p>
          <a:p>
            <a:pPr lvl="1"/>
            <a:endParaRPr lang="en-US" altLang="zh-TW" b="1" dirty="0" smtClean="0"/>
          </a:p>
          <a:p>
            <a:pPr lvl="1"/>
            <a:endParaRPr lang="en-US" altLang="zh-TW" b="1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Scrum-it</a:t>
            </a:r>
            <a:endParaRPr lang="zh-TW" altLang="en-US" dirty="0"/>
          </a:p>
        </p:txBody>
      </p:sp>
      <p:pic>
        <p:nvPicPr>
          <p:cNvPr id="2050" name="Picture 2" descr="C:\Users\aris_chen\Desktop\ScrumMS\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765" y="4869160"/>
            <a:ext cx="3854971" cy="155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281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99247" y="2248347"/>
            <a:ext cx="7745505" cy="427699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需求環境</a:t>
            </a:r>
            <a:endParaRPr lang="en-US" altLang="zh-TW" dirty="0" smtClean="0"/>
          </a:p>
          <a:p>
            <a:pPr marL="731520" lvl="3"/>
            <a:r>
              <a:rPr lang="en-US" altLang="zh-TW" sz="2200" dirty="0">
                <a:hlinkClick r:id="rId2"/>
              </a:rPr>
              <a:t>MySQL</a:t>
            </a:r>
            <a:r>
              <a:rPr lang="en-US" altLang="zh-TW" sz="2200" dirty="0"/>
              <a:t> </a:t>
            </a:r>
            <a:r>
              <a:rPr lang="en-US" altLang="zh-TW" sz="2200" dirty="0">
                <a:hlinkClick r:id="rId3"/>
              </a:rPr>
              <a:t>5.5.x</a:t>
            </a:r>
            <a:endParaRPr lang="en-US" altLang="zh-TW" sz="2200" dirty="0"/>
          </a:p>
          <a:p>
            <a:pPr marL="731520" lvl="3"/>
            <a:r>
              <a:rPr lang="en-US" altLang="zh-TW" sz="2200" dirty="0">
                <a:hlinkClick r:id="rId4"/>
              </a:rPr>
              <a:t>Tomcat Server</a:t>
            </a:r>
            <a:r>
              <a:rPr lang="en-US" altLang="zh-TW" sz="2200" dirty="0"/>
              <a:t> </a:t>
            </a:r>
            <a:r>
              <a:rPr lang="en-US" altLang="zh-TW" sz="2200" dirty="0">
                <a:hlinkClick r:id="rId5"/>
              </a:rPr>
              <a:t>6.x</a:t>
            </a:r>
            <a:r>
              <a:rPr lang="en-US" altLang="zh-TW" sz="2200" dirty="0"/>
              <a:t> or </a:t>
            </a:r>
            <a:r>
              <a:rPr lang="en-US" altLang="zh-TW" sz="2200" dirty="0">
                <a:hlinkClick r:id="rId6"/>
              </a:rPr>
              <a:t>7.x</a:t>
            </a:r>
            <a:endParaRPr lang="en-US" altLang="zh-TW" sz="2200" dirty="0"/>
          </a:p>
          <a:p>
            <a:pPr lvl="1"/>
            <a:endParaRPr lang="en-US" altLang="zh-TW" dirty="0"/>
          </a:p>
          <a:p>
            <a:r>
              <a:rPr lang="zh-TW" altLang="en-US" dirty="0" smtClean="0"/>
              <a:t>安裝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Tomcat (</a:t>
            </a:r>
            <a:r>
              <a:rPr lang="zh-TW" altLang="en-US" dirty="0" smtClean="0"/>
              <a:t>略</a:t>
            </a:r>
            <a:r>
              <a:rPr lang="en-US" altLang="zh-TW" dirty="0" smtClean="0"/>
              <a:t>)</a:t>
            </a:r>
          </a:p>
          <a:p>
            <a:pPr lvl="2"/>
            <a:r>
              <a:rPr lang="en-US" altLang="zh-TW" dirty="0" smtClean="0"/>
              <a:t>Apt-get install tomcat7</a:t>
            </a:r>
          </a:p>
          <a:p>
            <a:pPr lvl="2"/>
            <a:r>
              <a:rPr lang="en-US" altLang="zh-TW" dirty="0">
                <a:hlinkClick r:id="rId7"/>
              </a:rPr>
              <a:t>http://</a:t>
            </a:r>
            <a:r>
              <a:rPr lang="en-US" altLang="zh-TW" dirty="0" smtClean="0">
                <a:hlinkClick r:id="rId7"/>
              </a:rPr>
              <a:t>hosseinkaz.blogspot.tw/2012/06/setting-up-jdk-path-javahome-for.html</a:t>
            </a:r>
            <a:r>
              <a:rPr lang="en-US" altLang="zh-TW" dirty="0" smtClean="0"/>
              <a:t>	(</a:t>
            </a:r>
            <a:r>
              <a:rPr lang="zh-TW" altLang="en-US" dirty="0" smtClean="0"/>
              <a:t>關鍵設定</a:t>
            </a:r>
            <a:r>
              <a:rPr lang="en-US" altLang="zh-TW" dirty="0" smtClean="0"/>
              <a:t>)</a:t>
            </a:r>
            <a:endParaRPr lang="en-US" altLang="zh-TW" dirty="0" smtClean="0"/>
          </a:p>
          <a:p>
            <a:pPr lvl="1"/>
            <a:r>
              <a:rPr lang="en-US" altLang="zh-TW" sz="2300" dirty="0"/>
              <a:t>Scrum-it</a:t>
            </a:r>
          </a:p>
          <a:p>
            <a:pPr lvl="3"/>
            <a:r>
              <a:rPr lang="en-US" altLang="zh-TW" sz="1900" dirty="0">
                <a:hlinkClick r:id="rId8"/>
              </a:rPr>
              <a:t>https://</a:t>
            </a:r>
            <a:r>
              <a:rPr lang="en-US" altLang="zh-TW" sz="1900" dirty="0" smtClean="0">
                <a:hlinkClick r:id="rId8"/>
              </a:rPr>
              <a:t>github.com/ti-dev/Scrum-it</a:t>
            </a:r>
            <a:r>
              <a:rPr lang="en-US" altLang="zh-TW" sz="1900" dirty="0" smtClean="0"/>
              <a:t>(</a:t>
            </a:r>
            <a:r>
              <a:rPr lang="zh-TW" altLang="en-US" sz="1900" dirty="0" smtClean="0"/>
              <a:t>原檔 ，可自建</a:t>
            </a:r>
            <a:r>
              <a:rPr lang="en-US" altLang="zh-TW" sz="1900" dirty="0" smtClean="0"/>
              <a:t>war</a:t>
            </a:r>
            <a:r>
              <a:rPr lang="zh-TW" altLang="en-US" sz="1900" dirty="0" smtClean="0"/>
              <a:t>檔</a:t>
            </a:r>
            <a:r>
              <a:rPr lang="en-US" altLang="zh-TW" sz="1900" dirty="0" smtClean="0"/>
              <a:t>)</a:t>
            </a:r>
            <a:endParaRPr lang="en-US" altLang="zh-TW" sz="1900" dirty="0"/>
          </a:p>
          <a:p>
            <a:pPr lvl="3"/>
            <a:r>
              <a:rPr lang="en-US" altLang="zh-TW" sz="1900" dirty="0">
                <a:hlinkClick r:id="rId9"/>
              </a:rPr>
              <a:t>http://sourceforge.net/projects/scrum-it/files</a:t>
            </a:r>
            <a:r>
              <a:rPr lang="en-US" altLang="zh-TW" sz="1900" dirty="0" smtClean="0">
                <a:hlinkClick r:id="rId9"/>
              </a:rPr>
              <a:t>/</a:t>
            </a:r>
            <a:r>
              <a:rPr lang="zh-TW" altLang="en-US" sz="1900" dirty="0" smtClean="0"/>
              <a:t>   </a:t>
            </a:r>
            <a:r>
              <a:rPr lang="en-US" altLang="zh-TW" sz="1900" dirty="0" smtClean="0"/>
              <a:t>(</a:t>
            </a:r>
            <a:r>
              <a:rPr lang="zh-TW" altLang="en-US" sz="1900" dirty="0"/>
              <a:t>懶人包</a:t>
            </a:r>
            <a:r>
              <a:rPr lang="en-US" altLang="zh-TW" sz="1900" dirty="0"/>
              <a:t>)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Scrum-it</a:t>
            </a:r>
            <a:r>
              <a:rPr lang="zh-TW" altLang="en-US" dirty="0" smtClean="0"/>
              <a:t>運行</a:t>
            </a:r>
            <a:r>
              <a:rPr lang="zh-TW" altLang="en-US" dirty="0" smtClean="0"/>
              <a:t>環境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290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下載</a:t>
            </a:r>
            <a:r>
              <a:rPr lang="zh-TW" altLang="en-US" dirty="0" smtClean="0">
                <a:solidFill>
                  <a:srgbClr val="00B050"/>
                </a:solidFill>
              </a:rPr>
              <a:t>官方提供的</a:t>
            </a:r>
            <a:r>
              <a:rPr lang="zh-TW" altLang="en-US" dirty="0" smtClean="0"/>
              <a:t>懶人包 </a:t>
            </a:r>
            <a:r>
              <a:rPr lang="en-US" altLang="zh-TW" dirty="0" err="1" smtClean="0">
                <a:solidFill>
                  <a:srgbClr val="00B050"/>
                </a:solidFill>
              </a:rPr>
              <a:t>scrumit.war</a:t>
            </a:r>
            <a:r>
              <a:rPr lang="en-US" altLang="zh-TW" dirty="0" smtClean="0">
                <a:solidFill>
                  <a:srgbClr val="00B050"/>
                </a:solidFill>
              </a:rPr>
              <a:t>	</a:t>
            </a:r>
            <a:r>
              <a:rPr lang="en-US" altLang="zh-TW" sz="800" dirty="0" smtClean="0">
                <a:solidFill>
                  <a:srgbClr val="00B050"/>
                </a:solidFill>
              </a:rPr>
              <a:t>(</a:t>
            </a:r>
            <a:r>
              <a:rPr lang="zh-TW" altLang="en-US" sz="800" dirty="0" smtClean="0">
                <a:solidFill>
                  <a:srgbClr val="00B050"/>
                </a:solidFill>
              </a:rPr>
              <a:t>官方的唷</a:t>
            </a:r>
            <a:r>
              <a:rPr lang="en-US" altLang="zh-TW" sz="800" dirty="0" smtClean="0">
                <a:solidFill>
                  <a:srgbClr val="00B050"/>
                </a:solidFill>
              </a:rPr>
              <a:t>~(Y))</a:t>
            </a:r>
          </a:p>
          <a:p>
            <a:r>
              <a:rPr lang="en-US" altLang="zh-TW" dirty="0">
                <a:hlinkClick r:id="rId2"/>
              </a:rPr>
              <a:t>http://sourceforge.net/projects/scrum-it/files/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Scrum-it</a:t>
            </a:r>
            <a:r>
              <a:rPr lang="zh-TW" altLang="en-US" dirty="0" smtClean="0"/>
              <a:t>安裝</a:t>
            </a:r>
            <a:endParaRPr lang="zh-TW" altLang="en-US" dirty="0"/>
          </a:p>
        </p:txBody>
      </p:sp>
      <p:pic>
        <p:nvPicPr>
          <p:cNvPr id="3074" name="Picture 2" descr="C:\Users\aris_chen\Desktop\ScrumMS\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950" y="3106577"/>
            <a:ext cx="5315298" cy="3704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395536" y="6597352"/>
            <a:ext cx="8566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00B050"/>
                </a:solidFill>
              </a:rPr>
              <a:t>PS:</a:t>
            </a:r>
            <a:r>
              <a:rPr lang="zh-TW" altLang="en-US" sz="1400" b="1" dirty="0" smtClean="0">
                <a:solidFill>
                  <a:srgbClr val="00B050"/>
                </a:solidFill>
              </a:rPr>
              <a:t> 自建</a:t>
            </a:r>
            <a:r>
              <a:rPr lang="en-US" altLang="zh-TW" sz="1400" b="1" dirty="0" smtClean="0">
                <a:solidFill>
                  <a:srgbClr val="00B050"/>
                </a:solidFill>
              </a:rPr>
              <a:t>.war</a:t>
            </a:r>
            <a:r>
              <a:rPr lang="zh-TW" altLang="en-US" sz="1400" b="1" dirty="0" smtClean="0">
                <a:solidFill>
                  <a:srgbClr val="00B050"/>
                </a:solidFill>
              </a:rPr>
              <a:t>檔很累，版本多，而且常常</a:t>
            </a:r>
            <a:r>
              <a:rPr lang="zh-TW" altLang="en-US" sz="1400" b="1" dirty="0">
                <a:solidFill>
                  <a:srgbClr val="00B050"/>
                </a:solidFill>
              </a:rPr>
              <a:t>會</a:t>
            </a:r>
            <a:r>
              <a:rPr lang="zh-TW" altLang="en-US" sz="1400" b="1" dirty="0" smtClean="0">
                <a:solidFill>
                  <a:srgbClr val="00B050"/>
                </a:solidFill>
              </a:rPr>
              <a:t>噴錯或不能運行，除非想改裡面的功能，不然懶人包就很好用了</a:t>
            </a:r>
            <a:endParaRPr lang="zh-TW" altLang="en-US" sz="1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88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將下載好的</a:t>
            </a:r>
            <a:r>
              <a:rPr lang="en-US" altLang="zh-TW" dirty="0" err="1" smtClean="0"/>
              <a:t>scrumit.war</a:t>
            </a:r>
            <a:r>
              <a:rPr lang="zh-TW" altLang="en-US" dirty="0" smtClean="0"/>
              <a:t>放入</a:t>
            </a:r>
            <a:r>
              <a:rPr lang="en-US" altLang="zh-TW" dirty="0" smtClean="0"/>
              <a:t>Tomcat webserver</a:t>
            </a:r>
            <a:r>
              <a:rPr lang="zh-TW" altLang="en-US" dirty="0" smtClean="0"/>
              <a:t>目錄中</a:t>
            </a:r>
            <a:endParaRPr lang="en-US" altLang="zh-TW" dirty="0" smtClean="0"/>
          </a:p>
          <a:p>
            <a:r>
              <a:rPr lang="zh-TW" altLang="en-US" dirty="0" smtClean="0"/>
              <a:t>例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/</a:t>
            </a:r>
            <a:r>
              <a:rPr lang="en-US" altLang="zh-TW" dirty="0" err="1"/>
              <a:t>var</a:t>
            </a:r>
            <a:r>
              <a:rPr lang="en-US" altLang="zh-TW" dirty="0"/>
              <a:t>/lib/tomcat7/</a:t>
            </a:r>
            <a:r>
              <a:rPr lang="en-US" altLang="zh-TW" dirty="0" err="1"/>
              <a:t>webapps</a:t>
            </a:r>
            <a:r>
              <a:rPr lang="en-US" altLang="zh-TW" dirty="0" smtClean="0"/>
              <a:t>/</a:t>
            </a:r>
          </a:p>
          <a:p>
            <a:r>
              <a:rPr lang="zh-TW" altLang="en-US" dirty="0" smtClean="0"/>
              <a:t>運行</a:t>
            </a:r>
            <a:r>
              <a:rPr lang="en-US" altLang="zh-TW" dirty="0" smtClean="0"/>
              <a:t>Tomcat</a:t>
            </a:r>
            <a:r>
              <a:rPr lang="zh-TW" altLang="en-US" dirty="0" smtClean="0"/>
              <a:t>後會自動對應建立</a:t>
            </a:r>
            <a:r>
              <a:rPr lang="en-US" altLang="zh-TW" dirty="0" err="1" smtClean="0"/>
              <a:t>scrumit</a:t>
            </a:r>
            <a:r>
              <a:rPr lang="zh-TW" altLang="en-US" dirty="0" smtClean="0"/>
              <a:t>資料夾</a:t>
            </a:r>
            <a:r>
              <a:rPr lang="en-US" altLang="zh-TW" dirty="0" smtClean="0"/>
              <a:t>(</a:t>
            </a:r>
            <a:r>
              <a:rPr lang="zh-TW" altLang="en-US" dirty="0" smtClean="0"/>
              <a:t>稍後</a:t>
            </a:r>
            <a:r>
              <a:rPr lang="en-US" altLang="zh-TW" dirty="0" err="1" smtClean="0"/>
              <a:t>mySQL</a:t>
            </a:r>
            <a:r>
              <a:rPr lang="zh-TW" altLang="en-US" dirty="0" smtClean="0"/>
              <a:t>會到底下設定</a:t>
            </a:r>
            <a:r>
              <a:rPr lang="en-US" altLang="zh-TW" dirty="0" smtClean="0"/>
              <a:t>)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Scrum-it</a:t>
            </a:r>
            <a:r>
              <a:rPr lang="zh-TW" altLang="en-US" dirty="0" smtClean="0"/>
              <a:t>安裝</a:t>
            </a:r>
            <a:endParaRPr lang="zh-TW" altLang="en-US" dirty="0"/>
          </a:p>
        </p:txBody>
      </p:sp>
      <p:pic>
        <p:nvPicPr>
          <p:cNvPr id="4098" name="Picture 2" descr="C:\Users\aris_chen\Desktop\ScrumMS\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664" y="4149080"/>
            <a:ext cx="5114925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25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重新啟動</a:t>
            </a:r>
            <a:r>
              <a:rPr lang="en-US" altLang="zh-TW" dirty="0" smtClean="0"/>
              <a:t>Tomcat</a:t>
            </a:r>
          </a:p>
          <a:p>
            <a:r>
              <a:rPr lang="en-US" altLang="zh-TW" dirty="0" err="1" smtClean="0"/>
              <a:t>Sudo</a:t>
            </a:r>
            <a:r>
              <a:rPr lang="en-US" altLang="zh-TW" dirty="0" smtClean="0"/>
              <a:t> service tomcat7 restart          (or start)</a:t>
            </a:r>
          </a:p>
          <a:p>
            <a:r>
              <a:rPr lang="zh-TW" altLang="en-US" dirty="0"/>
              <a:t>運行</a:t>
            </a:r>
            <a:r>
              <a:rPr lang="en-US" altLang="zh-TW" dirty="0"/>
              <a:t>Tomcat</a:t>
            </a:r>
            <a:r>
              <a:rPr lang="zh-TW" altLang="en-US" dirty="0"/>
              <a:t>後會自動對應建立</a:t>
            </a:r>
            <a:r>
              <a:rPr lang="en-US" altLang="zh-TW" dirty="0" err="1"/>
              <a:t>scrumit</a:t>
            </a:r>
            <a:r>
              <a:rPr lang="zh-TW" altLang="en-US" dirty="0"/>
              <a:t>資料夾</a:t>
            </a:r>
            <a:r>
              <a:rPr lang="en-US" altLang="zh-TW" dirty="0" smtClean="0"/>
              <a:t>(</a:t>
            </a:r>
            <a:r>
              <a:rPr lang="zh-TW" altLang="en-US" dirty="0" smtClean="0"/>
              <a:t>見前頁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Scrum-it</a:t>
            </a:r>
            <a:r>
              <a:rPr lang="zh-TW" altLang="en-US" dirty="0" smtClean="0"/>
              <a:t>安裝</a:t>
            </a:r>
            <a:endParaRPr lang="zh-TW" altLang="en-US" dirty="0"/>
          </a:p>
        </p:txBody>
      </p:sp>
      <p:pic>
        <p:nvPicPr>
          <p:cNvPr id="5122" name="Picture 2" descr="C:\Users\aris_chen\Desktop\ScrumMS\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717032"/>
            <a:ext cx="5334000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819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輸入架好的伺服器位址 </a:t>
            </a:r>
            <a:r>
              <a:rPr lang="en-US" altLang="zh-TW" dirty="0" smtClean="0"/>
              <a:t>IP:PORT/</a:t>
            </a:r>
            <a:r>
              <a:rPr lang="en-US" altLang="zh-TW" dirty="0" err="1" smtClean="0"/>
              <a:t>scrumit</a:t>
            </a:r>
            <a:endParaRPr lang="en-US" altLang="zh-TW" dirty="0" smtClean="0"/>
          </a:p>
          <a:p>
            <a:r>
              <a:rPr lang="zh-TW" altLang="en-US" dirty="0" smtClean="0"/>
              <a:t>例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192.168.200.180:</a:t>
            </a:r>
            <a:r>
              <a:rPr lang="en-US" altLang="zh-TW" dirty="0" smtClean="0">
                <a:solidFill>
                  <a:srgbClr val="00B050"/>
                </a:solidFill>
              </a:rPr>
              <a:t>8080</a:t>
            </a:r>
            <a:r>
              <a:rPr lang="en-US" altLang="zh-TW" dirty="0" smtClean="0">
                <a:solidFill>
                  <a:schemeClr val="tx1"/>
                </a:solidFill>
              </a:rPr>
              <a:t>/</a:t>
            </a:r>
            <a:r>
              <a:rPr lang="en-US" altLang="zh-TW" dirty="0" err="1" smtClean="0">
                <a:solidFill>
                  <a:schemeClr val="tx1"/>
                </a:solidFill>
              </a:rPr>
              <a:t>scrumit</a:t>
            </a:r>
            <a:r>
              <a:rPr lang="en-US" altLang="zh-TW" dirty="0" smtClean="0">
                <a:solidFill>
                  <a:schemeClr val="tx1"/>
                </a:solidFill>
              </a:rPr>
              <a:t>	(8080</a:t>
            </a:r>
            <a:r>
              <a:rPr lang="zh-TW" altLang="en-US" dirty="0" smtClean="0">
                <a:solidFill>
                  <a:schemeClr val="tx1"/>
                </a:solidFill>
              </a:rPr>
              <a:t>為預設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</a:p>
          <a:p>
            <a:r>
              <a:rPr lang="zh-TW" altLang="en-US" dirty="0" smtClean="0"/>
              <a:t>然後就裝好了</a:t>
            </a:r>
            <a:r>
              <a:rPr lang="en-US" altLang="zh-TW" dirty="0" smtClean="0"/>
              <a:t>……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Scrum-it</a:t>
            </a:r>
            <a:r>
              <a:rPr lang="zh-TW" altLang="en-US" dirty="0" smtClean="0"/>
              <a:t>安裝</a:t>
            </a:r>
            <a:endParaRPr lang="zh-TW" altLang="en-US" dirty="0"/>
          </a:p>
        </p:txBody>
      </p:sp>
      <p:pic>
        <p:nvPicPr>
          <p:cNvPr id="6146" name="Picture 2" descr="C:\Users\aris_chen\Desktop\ScrumMS\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226" y="3645023"/>
            <a:ext cx="7561206" cy="3212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609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Scrum Poker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Intro</a:t>
            </a:r>
          </a:p>
          <a:p>
            <a:r>
              <a:rPr lang="en-US" altLang="zh-TW" dirty="0" smtClean="0"/>
              <a:t>Installing</a:t>
            </a:r>
          </a:p>
          <a:p>
            <a:r>
              <a:rPr lang="en-US" altLang="zh-TW" dirty="0" smtClean="0"/>
              <a:t>Setting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806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可以由導覽頁開啟</a:t>
            </a:r>
            <a:r>
              <a:rPr lang="en-US" altLang="zh-TW" dirty="0" smtClean="0"/>
              <a:t>Web APP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Scrum-it</a:t>
            </a:r>
            <a:r>
              <a:rPr lang="zh-TW" altLang="en-US" dirty="0" smtClean="0"/>
              <a:t>試航</a:t>
            </a:r>
            <a:r>
              <a:rPr lang="en-US" altLang="zh-TW" dirty="0" smtClean="0"/>
              <a:t>.1</a:t>
            </a:r>
            <a:endParaRPr lang="zh-TW" altLang="en-US" dirty="0"/>
          </a:p>
        </p:txBody>
      </p:sp>
      <p:pic>
        <p:nvPicPr>
          <p:cNvPr id="6147" name="Picture 3" descr="C:\Users\aris_chen\Desktop\ScrumMS\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996952"/>
            <a:ext cx="5334000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88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或是</a:t>
            </a:r>
            <a:r>
              <a:rPr lang="zh-TW" altLang="en-US" dirty="0"/>
              <a:t>直接</a:t>
            </a:r>
            <a:r>
              <a:rPr lang="zh-TW" altLang="en-US" dirty="0" smtClean="0"/>
              <a:t>輸入 </a:t>
            </a:r>
            <a:r>
              <a:rPr lang="en-US" altLang="zh-TW" dirty="0" smtClean="0"/>
              <a:t>IP:PORT/</a:t>
            </a:r>
            <a:r>
              <a:rPr lang="en-US" altLang="zh-TW" dirty="0" err="1" smtClean="0"/>
              <a:t>scrumit</a:t>
            </a:r>
            <a:r>
              <a:rPr lang="en-US" altLang="zh-TW" dirty="0" smtClean="0"/>
              <a:t>/project/</a:t>
            </a:r>
            <a:r>
              <a:rPr lang="zh-TW" altLang="en-US" dirty="0" smtClean="0"/>
              <a:t>  開啟</a:t>
            </a:r>
            <a:endParaRPr lang="en-US" altLang="zh-TW" dirty="0" smtClean="0"/>
          </a:p>
          <a:p>
            <a:r>
              <a:rPr lang="zh-TW" altLang="en-US" dirty="0" smtClean="0"/>
              <a:t>例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192.168.200.180:</a:t>
            </a:r>
            <a:r>
              <a:rPr lang="en-US" altLang="zh-TW" dirty="0" smtClean="0">
                <a:solidFill>
                  <a:srgbClr val="00B050"/>
                </a:solidFill>
              </a:rPr>
              <a:t>8080</a:t>
            </a:r>
            <a:r>
              <a:rPr lang="en-US" altLang="zh-TW" dirty="0" smtClean="0">
                <a:solidFill>
                  <a:schemeClr val="tx1"/>
                </a:solidFill>
              </a:rPr>
              <a:t>/</a:t>
            </a:r>
            <a:r>
              <a:rPr lang="en-US" altLang="zh-TW" dirty="0" err="1" smtClean="0">
                <a:solidFill>
                  <a:schemeClr val="tx1"/>
                </a:solidFill>
              </a:rPr>
              <a:t>scrumit</a:t>
            </a:r>
            <a:r>
              <a:rPr lang="en-US" altLang="zh-TW" dirty="0"/>
              <a:t>/project</a:t>
            </a:r>
            <a:r>
              <a:rPr lang="en-US" altLang="zh-TW" dirty="0" smtClean="0"/>
              <a:t>/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Scrum-it</a:t>
            </a:r>
            <a:r>
              <a:rPr lang="zh-TW" altLang="en-US" dirty="0" smtClean="0"/>
              <a:t>試航</a:t>
            </a:r>
            <a:r>
              <a:rPr lang="en-US" altLang="zh-TW" dirty="0" smtClean="0"/>
              <a:t>.2</a:t>
            </a:r>
            <a:endParaRPr lang="zh-TW" altLang="en-US" dirty="0"/>
          </a:p>
        </p:txBody>
      </p:sp>
      <p:pic>
        <p:nvPicPr>
          <p:cNvPr id="7170" name="Picture 2" descr="C:\Users\aris_chen\Desktop\ScrumMS\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031" y="3356992"/>
            <a:ext cx="7018337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876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然後會發現</a:t>
            </a:r>
            <a:r>
              <a:rPr lang="zh-TW" altLang="en-US" dirty="0">
                <a:solidFill>
                  <a:schemeClr val="tx1"/>
                </a:solidFill>
              </a:rPr>
              <a:t>這傢伙</a:t>
            </a:r>
            <a:r>
              <a:rPr lang="zh-TW" altLang="en-US" dirty="0" smtClean="0">
                <a:solidFill>
                  <a:schemeClr val="tx1"/>
                </a:solidFill>
              </a:rPr>
              <a:t>能看，卻不能用</a:t>
            </a:r>
            <a:r>
              <a:rPr lang="en-US" altLang="zh-TW" dirty="0" smtClean="0">
                <a:solidFill>
                  <a:schemeClr val="tx1"/>
                </a:solidFill>
              </a:rPr>
              <a:t>……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Scrum-it</a:t>
            </a:r>
            <a:r>
              <a:rPr lang="zh-TW" altLang="en-US" dirty="0" smtClean="0"/>
              <a:t>安裝</a:t>
            </a:r>
            <a:endParaRPr lang="zh-TW" altLang="en-US" dirty="0"/>
          </a:p>
        </p:txBody>
      </p:sp>
      <p:pic>
        <p:nvPicPr>
          <p:cNvPr id="8194" name="Picture 2" descr="C:\Users\aris_chen\Desktop\ScrumMS\1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924944"/>
            <a:ext cx="8057530" cy="2466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33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aris_chen\Desktop\ScrumMS\1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23" y="4509120"/>
            <a:ext cx="7182197" cy="2478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Users\aris_chen\Desktop\ScrumMS\1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893" y="2983154"/>
            <a:ext cx="1879107" cy="3758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79512" y="2132856"/>
            <a:ext cx="7745505" cy="3877815"/>
          </a:xfrm>
        </p:spPr>
        <p:txBody>
          <a:bodyPr/>
          <a:lstStyle/>
          <a:p>
            <a:r>
              <a:rPr lang="zh-TW" altLang="en-US" dirty="0" smtClean="0"/>
              <a:t>因為</a:t>
            </a:r>
            <a:r>
              <a:rPr lang="en-US" altLang="zh-TW" dirty="0" smtClean="0"/>
              <a:t>MySQL</a:t>
            </a:r>
            <a:r>
              <a:rPr lang="zh-TW" altLang="en-US" dirty="0" smtClean="0"/>
              <a:t>還沒設定好</a:t>
            </a:r>
            <a:endParaRPr lang="en-US" altLang="zh-TW" dirty="0" smtClean="0"/>
          </a:p>
          <a:p>
            <a:r>
              <a:rPr lang="zh-TW" altLang="en-US" dirty="0" smtClean="0"/>
              <a:t>回到</a:t>
            </a:r>
            <a:r>
              <a:rPr lang="en-US" altLang="zh-TW" dirty="0" smtClean="0"/>
              <a:t>Server</a:t>
            </a:r>
            <a:r>
              <a:rPr lang="zh-TW" altLang="en-US" dirty="0"/>
              <a:t>設定</a:t>
            </a:r>
            <a:r>
              <a:rPr lang="zh-TW" altLang="en-US" dirty="0" smtClean="0"/>
              <a:t>一下使用者</a:t>
            </a:r>
            <a:endParaRPr lang="en-US" altLang="zh-TW" dirty="0" smtClean="0"/>
          </a:p>
          <a:p>
            <a:r>
              <a:rPr lang="zh-TW" altLang="en-US" dirty="0" smtClean="0"/>
              <a:t>可以在</a:t>
            </a:r>
            <a:r>
              <a:rPr lang="en-US" altLang="zh-TW" dirty="0" smtClean="0"/>
              <a:t>MySQL</a:t>
            </a:r>
            <a:r>
              <a:rPr lang="zh-TW" altLang="en-US" dirty="0" smtClean="0"/>
              <a:t>新增一個使用者給</a:t>
            </a:r>
            <a:r>
              <a:rPr lang="en-US" altLang="zh-TW" dirty="0" smtClean="0"/>
              <a:t>scrum-it</a:t>
            </a:r>
            <a:r>
              <a:rPr lang="zh-TW" altLang="en-US" dirty="0"/>
              <a:t> </a:t>
            </a:r>
            <a:endParaRPr lang="en-US" altLang="zh-TW" dirty="0" smtClean="0"/>
          </a:p>
          <a:p>
            <a:r>
              <a:rPr lang="zh-TW" altLang="en-US" dirty="0"/>
              <a:t>也</a:t>
            </a:r>
            <a:r>
              <a:rPr lang="zh-TW" altLang="en-US" dirty="0" smtClean="0"/>
              <a:t>可以在</a:t>
            </a:r>
            <a:r>
              <a:rPr lang="en-US" altLang="zh-TW" dirty="0" smtClean="0"/>
              <a:t>scrum-it</a:t>
            </a:r>
            <a:r>
              <a:rPr lang="zh-TW" altLang="en-US" dirty="0" smtClean="0"/>
              <a:t>中直接設定已存在的使用者</a:t>
            </a:r>
            <a:r>
              <a:rPr lang="en-US" altLang="zh-TW" sz="1600" dirty="0" smtClean="0"/>
              <a:t>(</a:t>
            </a:r>
            <a:r>
              <a:rPr lang="zh-TW" altLang="en-US" sz="1600" dirty="0" smtClean="0"/>
              <a:t>稍後會說明</a:t>
            </a:r>
            <a:r>
              <a:rPr lang="en-US" altLang="zh-TW" sz="1600" dirty="0" smtClean="0"/>
              <a:t>)</a:t>
            </a:r>
          </a:p>
          <a:p>
            <a:r>
              <a:rPr lang="zh-TW" altLang="en-US" dirty="0" smtClean="0"/>
              <a:t>然後</a:t>
            </a:r>
            <a:r>
              <a:rPr lang="zh-TW" altLang="en-US" dirty="0">
                <a:solidFill>
                  <a:srgbClr val="FF0000"/>
                </a:solidFill>
              </a:rPr>
              <a:t>新增</a:t>
            </a:r>
            <a:r>
              <a:rPr lang="zh-TW" altLang="en-US" dirty="0" smtClean="0">
                <a:solidFill>
                  <a:srgbClr val="FF0000"/>
                </a:solidFill>
              </a:rPr>
              <a:t>一個</a:t>
            </a:r>
            <a:r>
              <a:rPr lang="en-US" altLang="zh-TW" dirty="0" smtClean="0">
                <a:solidFill>
                  <a:srgbClr val="FF0000"/>
                </a:solidFill>
              </a:rPr>
              <a:t>DB</a:t>
            </a:r>
            <a:r>
              <a:rPr lang="zh-TW" altLang="en-US" dirty="0" smtClean="0">
                <a:solidFill>
                  <a:srgbClr val="FF0000"/>
                </a:solidFill>
              </a:rPr>
              <a:t>，名為</a:t>
            </a:r>
            <a:r>
              <a:rPr lang="en-US" altLang="zh-TW" dirty="0" smtClean="0">
                <a:solidFill>
                  <a:srgbClr val="FF0000"/>
                </a:solidFill>
              </a:rPr>
              <a:t>’</a:t>
            </a:r>
            <a:r>
              <a:rPr lang="en-US" altLang="zh-TW" dirty="0" err="1" smtClean="0">
                <a:solidFill>
                  <a:srgbClr val="FF0000"/>
                </a:solidFill>
              </a:rPr>
              <a:t>scrumit</a:t>
            </a:r>
            <a:r>
              <a:rPr lang="en-US" altLang="zh-TW" dirty="0" smtClean="0">
                <a:solidFill>
                  <a:srgbClr val="FF0000"/>
                </a:solidFill>
              </a:rPr>
              <a:t>’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Scrum-it</a:t>
            </a:r>
            <a:r>
              <a:rPr lang="zh-TW" altLang="en-US" dirty="0" smtClean="0"/>
              <a:t>設定</a:t>
            </a:r>
            <a:r>
              <a:rPr lang="en-US" altLang="zh-TW" dirty="0" smtClean="0"/>
              <a:t>MySQL.1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0488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79512" y="2132856"/>
            <a:ext cx="7745505" cy="3877815"/>
          </a:xfrm>
        </p:spPr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登出</a:t>
            </a:r>
            <a:r>
              <a:rPr lang="en-US" altLang="zh-TW" dirty="0" smtClean="0">
                <a:solidFill>
                  <a:schemeClr val="tx1"/>
                </a:solidFill>
              </a:rPr>
              <a:t>MySQL</a:t>
            </a:r>
            <a:r>
              <a:rPr lang="en-US" altLang="zh-TW" dirty="0">
                <a:solidFill>
                  <a:schemeClr val="tx1"/>
                </a:solidFill>
              </a:rPr>
              <a:t> </a:t>
            </a:r>
            <a:r>
              <a:rPr lang="zh-TW" altLang="en-US" dirty="0" smtClean="0">
                <a:solidFill>
                  <a:schemeClr val="tx1"/>
                </a:solidFill>
              </a:rPr>
              <a:t>並 重新啟動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zh-TW" altLang="en-US" dirty="0" smtClean="0">
                <a:solidFill>
                  <a:schemeClr val="tx1"/>
                </a:solidFill>
              </a:rPr>
              <a:t>不然後續的動作可能會卡住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Scrum-it</a:t>
            </a:r>
            <a:r>
              <a:rPr lang="zh-TW" altLang="en-US" dirty="0" smtClean="0"/>
              <a:t>設定</a:t>
            </a:r>
            <a:r>
              <a:rPr lang="en-US" altLang="zh-TW" dirty="0" smtClean="0"/>
              <a:t>MySQL.1.1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64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回到專案資料夾中，修改設定檔</a:t>
            </a:r>
            <a:r>
              <a:rPr lang="en-US" altLang="zh-TW" dirty="0" smtClean="0"/>
              <a:t>hibernate.cfg.xml</a:t>
            </a:r>
          </a:p>
          <a:p>
            <a:r>
              <a:rPr lang="zh-TW" altLang="en-US" dirty="0" smtClean="0"/>
              <a:t>例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/>
              <a:t>/</a:t>
            </a:r>
            <a:r>
              <a:rPr lang="en-US" altLang="zh-TW" dirty="0" err="1"/>
              <a:t>var</a:t>
            </a:r>
            <a:r>
              <a:rPr lang="en-US" altLang="zh-TW" dirty="0"/>
              <a:t>/lib/tomcat7/</a:t>
            </a:r>
            <a:r>
              <a:rPr lang="en-US" altLang="zh-TW" dirty="0" err="1"/>
              <a:t>webapps</a:t>
            </a:r>
            <a:r>
              <a:rPr lang="en-US" altLang="zh-TW" dirty="0"/>
              <a:t>/</a:t>
            </a:r>
            <a:r>
              <a:rPr lang="en-US" altLang="zh-TW" dirty="0" err="1"/>
              <a:t>scrumit</a:t>
            </a:r>
            <a:r>
              <a:rPr lang="en-US" altLang="zh-TW" dirty="0"/>
              <a:t>/WEB-INF/classes/hibernate.cfg.xml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Scrum-it</a:t>
            </a:r>
            <a:r>
              <a:rPr lang="zh-TW" altLang="en-US" dirty="0" smtClean="0"/>
              <a:t>設定</a:t>
            </a:r>
            <a:r>
              <a:rPr lang="en-US" altLang="zh-TW" dirty="0" smtClean="0"/>
              <a:t>MySQL.2</a:t>
            </a:r>
            <a:endParaRPr lang="zh-TW" altLang="en-US" dirty="0"/>
          </a:p>
        </p:txBody>
      </p:sp>
      <p:pic>
        <p:nvPicPr>
          <p:cNvPr id="10242" name="Picture 2" descr="C:\Users\aris_chen\Desktop\ScrumMS\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501007"/>
            <a:ext cx="6552728" cy="331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881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" y="2248347"/>
            <a:ext cx="9144000" cy="3877815"/>
          </a:xfrm>
        </p:spPr>
        <p:txBody>
          <a:bodyPr/>
          <a:lstStyle/>
          <a:p>
            <a:r>
              <a:rPr lang="zh-TW" altLang="en-US" dirty="0"/>
              <a:t>打開</a:t>
            </a:r>
            <a:r>
              <a:rPr lang="en-US" altLang="zh-TW" dirty="0" smtClean="0"/>
              <a:t>hibernate.cfg.xml</a:t>
            </a:r>
          </a:p>
          <a:p>
            <a:r>
              <a:rPr lang="zh-TW" altLang="en-US" dirty="0"/>
              <a:t>將</a:t>
            </a:r>
            <a:r>
              <a:rPr lang="en-US" altLang="zh-TW" dirty="0" smtClean="0"/>
              <a:t>connection.url</a:t>
            </a:r>
            <a:r>
              <a:rPr lang="en-US" altLang="zh-TW" dirty="0"/>
              <a:t>, </a:t>
            </a:r>
            <a:r>
              <a:rPr lang="en-US" altLang="zh-TW" dirty="0" err="1" smtClean="0"/>
              <a:t>connection.username</a:t>
            </a:r>
            <a:r>
              <a:rPr lang="en-US" altLang="zh-TW" dirty="0"/>
              <a:t> </a:t>
            </a:r>
            <a:r>
              <a:rPr lang="en-US" altLang="zh-TW" dirty="0" err="1" smtClean="0"/>
              <a:t>connection.password</a:t>
            </a:r>
            <a:r>
              <a:rPr lang="zh-TW" altLang="en-US" dirty="0" smtClean="0"/>
              <a:t>的值修改為</a:t>
            </a:r>
            <a:r>
              <a:rPr lang="en-US" altLang="zh-TW" dirty="0" smtClean="0"/>
              <a:t>MySQL</a:t>
            </a:r>
            <a:r>
              <a:rPr lang="zh-TW" altLang="en-US" dirty="0" smtClean="0"/>
              <a:t>的項目</a:t>
            </a:r>
            <a:r>
              <a:rPr lang="en-US" altLang="zh-TW" dirty="0" smtClean="0"/>
              <a:t>(</a:t>
            </a:r>
            <a:r>
              <a:rPr lang="zh-TW" altLang="en-US" dirty="0" smtClean="0"/>
              <a:t>詳見</a:t>
            </a:r>
            <a:r>
              <a:rPr lang="en-US" altLang="zh-TW" dirty="0"/>
              <a:t>page.22 </a:t>
            </a:r>
            <a:r>
              <a:rPr lang="en-US" altLang="zh-TW" dirty="0" smtClean="0"/>
              <a:t>   Scrum-it</a:t>
            </a:r>
            <a:r>
              <a:rPr lang="zh-TW" altLang="en-US" dirty="0"/>
              <a:t>設定</a:t>
            </a:r>
            <a:r>
              <a:rPr lang="en-US" altLang="zh-TW" dirty="0" smtClean="0"/>
              <a:t>MySQL.1)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Scrum-it</a:t>
            </a:r>
            <a:r>
              <a:rPr lang="zh-TW" altLang="en-US" dirty="0" smtClean="0"/>
              <a:t>設定</a:t>
            </a:r>
            <a:r>
              <a:rPr lang="en-US" altLang="zh-TW" dirty="0" smtClean="0"/>
              <a:t>MySQL.3</a:t>
            </a:r>
            <a:endParaRPr lang="zh-TW" altLang="en-US" dirty="0"/>
          </a:p>
        </p:txBody>
      </p:sp>
      <p:pic>
        <p:nvPicPr>
          <p:cNvPr id="11266" name="Picture 2" descr="C:\Users\aris_chen\Desktop\ScrumMS\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645024"/>
            <a:ext cx="9080409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689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" y="2248347"/>
            <a:ext cx="9144000" cy="3877815"/>
          </a:xfrm>
        </p:spPr>
        <p:txBody>
          <a:bodyPr/>
          <a:lstStyle/>
          <a:p>
            <a:r>
              <a:rPr lang="zh-TW" altLang="en-US" dirty="0" smtClean="0"/>
              <a:t>底下的</a:t>
            </a:r>
            <a:r>
              <a:rPr lang="en-US" altLang="zh-TW" dirty="0" smtClean="0">
                <a:solidFill>
                  <a:srgbClr val="FF0000"/>
                </a:solidFill>
              </a:rPr>
              <a:t>hbm2ddl.auto</a:t>
            </a:r>
            <a:r>
              <a:rPr lang="zh-TW" altLang="en-US" dirty="0" smtClean="0"/>
              <a:t>先設定為</a:t>
            </a:r>
            <a:r>
              <a:rPr lang="en-US" altLang="zh-TW" dirty="0" smtClean="0">
                <a:solidFill>
                  <a:srgbClr val="FF0000"/>
                </a:solidFill>
              </a:rPr>
              <a:t>create</a:t>
            </a:r>
          </a:p>
          <a:p>
            <a:r>
              <a:rPr lang="zh-TW" altLang="en-US" dirty="0" smtClean="0">
                <a:solidFill>
                  <a:schemeClr val="tx1"/>
                </a:solidFill>
              </a:rPr>
              <a:t>然後開啟</a:t>
            </a:r>
            <a:r>
              <a:rPr lang="en-US" altLang="zh-TW" dirty="0" err="1" smtClean="0">
                <a:solidFill>
                  <a:schemeClr val="tx1"/>
                </a:solidFill>
              </a:rPr>
              <a:t>scrumit</a:t>
            </a:r>
            <a:r>
              <a:rPr lang="zh-TW" altLang="en-US" dirty="0" smtClean="0">
                <a:solidFill>
                  <a:schemeClr val="tx1"/>
                </a:solidFill>
              </a:rPr>
              <a:t>頁面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重作 </a:t>
            </a:r>
            <a:r>
              <a:rPr lang="en-US" altLang="zh-TW" dirty="0" smtClean="0"/>
              <a:t>Scrum-it</a:t>
            </a:r>
            <a:r>
              <a:rPr lang="zh-TW" altLang="en-US" dirty="0"/>
              <a:t>試航</a:t>
            </a:r>
            <a:r>
              <a:rPr lang="en-US" altLang="zh-TW" dirty="0" smtClean="0"/>
              <a:t>.1</a:t>
            </a:r>
            <a:r>
              <a:rPr lang="zh-TW" altLang="en-US" dirty="0" smtClean="0"/>
              <a:t> 或 </a:t>
            </a:r>
            <a:r>
              <a:rPr lang="en-US" altLang="zh-TW" dirty="0"/>
              <a:t>Scrum-it</a:t>
            </a:r>
            <a:r>
              <a:rPr lang="zh-TW" altLang="en-US" dirty="0"/>
              <a:t>試航</a:t>
            </a:r>
            <a:r>
              <a:rPr lang="en-US" altLang="zh-TW" dirty="0"/>
              <a:t>.2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</a:p>
          <a:p>
            <a:r>
              <a:rPr lang="zh-TW" altLang="en-US" dirty="0" smtClean="0">
                <a:solidFill>
                  <a:schemeClr val="tx1"/>
                </a:solidFill>
              </a:rPr>
              <a:t>第一次啟動時會自動建立</a:t>
            </a:r>
            <a:r>
              <a:rPr lang="en-US" altLang="zh-TW" dirty="0" smtClean="0">
                <a:solidFill>
                  <a:schemeClr val="tx1"/>
                </a:solidFill>
              </a:rPr>
              <a:t>DB</a:t>
            </a:r>
            <a:r>
              <a:rPr lang="zh-TW" altLang="en-US" dirty="0" smtClean="0">
                <a:solidFill>
                  <a:schemeClr val="tx1"/>
                </a:solidFill>
              </a:rPr>
              <a:t>表單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zh-TW" altLang="en-US" dirty="0" smtClean="0">
                <a:solidFill>
                  <a:schemeClr val="tx1"/>
                </a:solidFill>
              </a:rPr>
              <a:t>第一次啟動後需將</a:t>
            </a:r>
            <a:r>
              <a:rPr lang="en-US" altLang="zh-TW" dirty="0">
                <a:solidFill>
                  <a:srgbClr val="FF0000"/>
                </a:solidFill>
              </a:rPr>
              <a:t>hbm2ddl.auto</a:t>
            </a:r>
            <a:r>
              <a:rPr lang="zh-TW" altLang="en-US" dirty="0"/>
              <a:t>先設定</a:t>
            </a:r>
            <a:r>
              <a:rPr lang="zh-TW" altLang="en-US" dirty="0" smtClean="0"/>
              <a:t>為</a:t>
            </a:r>
            <a:r>
              <a:rPr lang="en-US" altLang="zh-TW" dirty="0" smtClean="0">
                <a:solidFill>
                  <a:srgbClr val="FF0000"/>
                </a:solidFill>
              </a:rPr>
              <a:t>none</a:t>
            </a:r>
          </a:p>
          <a:p>
            <a:r>
              <a:rPr lang="zh-TW" altLang="en-US" dirty="0" smtClean="0">
                <a:solidFill>
                  <a:srgbClr val="FF0000"/>
                </a:solidFill>
              </a:rPr>
              <a:t>否則往後進入都會將</a:t>
            </a:r>
            <a:r>
              <a:rPr lang="en-US" altLang="zh-TW" dirty="0" smtClean="0">
                <a:solidFill>
                  <a:srgbClr val="FF0000"/>
                </a:solidFill>
              </a:rPr>
              <a:t>DB</a:t>
            </a:r>
            <a:r>
              <a:rPr lang="zh-TW" altLang="en-US" dirty="0" smtClean="0">
                <a:solidFill>
                  <a:srgbClr val="FF0000"/>
                </a:solidFill>
              </a:rPr>
              <a:t>洗白白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Scrum-it</a:t>
            </a:r>
            <a:r>
              <a:rPr lang="zh-TW" altLang="en-US" dirty="0" smtClean="0"/>
              <a:t>設定</a:t>
            </a:r>
            <a:r>
              <a:rPr lang="en-US" altLang="zh-TW" dirty="0" smtClean="0"/>
              <a:t>MySQL.4</a:t>
            </a:r>
            <a:endParaRPr lang="zh-TW" altLang="en-US" dirty="0"/>
          </a:p>
        </p:txBody>
      </p:sp>
      <p:pic>
        <p:nvPicPr>
          <p:cNvPr id="12290" name="Picture 2" descr="C:\Users\aris_chen\Desktop\ScrumMS\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509120"/>
            <a:ext cx="4552950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Picture 3" descr="C:\Users\aris_chen\Desktop\ScrumMS\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5818188"/>
            <a:ext cx="4552950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C:\Users\aris_chen\Desktop\ScrumMS\2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469" y="5256886"/>
            <a:ext cx="1311499" cy="197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879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" y="2248347"/>
            <a:ext cx="9144000" cy="3877815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流程整理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en-US" altLang="zh-TW" dirty="0" smtClean="0">
                <a:solidFill>
                  <a:schemeClr val="tx1"/>
                </a:solidFill>
              </a:rPr>
              <a:t>1.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hbm2ddl.auto</a:t>
            </a:r>
            <a:r>
              <a:rPr lang="zh-TW" altLang="en-US" dirty="0" smtClean="0"/>
              <a:t>設為</a:t>
            </a:r>
            <a:r>
              <a:rPr lang="en-US" altLang="zh-TW" dirty="0" smtClean="0">
                <a:solidFill>
                  <a:srgbClr val="FF0000"/>
                </a:solidFill>
              </a:rPr>
              <a:t>create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2.</a:t>
            </a:r>
            <a:r>
              <a:rPr lang="zh-TW" altLang="en-US" dirty="0" smtClean="0">
                <a:solidFill>
                  <a:schemeClr val="tx1"/>
                </a:solidFill>
              </a:rPr>
              <a:t>打開</a:t>
            </a:r>
            <a:r>
              <a:rPr lang="en-US" altLang="zh-TW" dirty="0" smtClean="0">
                <a:solidFill>
                  <a:schemeClr val="tx1"/>
                </a:solidFill>
              </a:rPr>
              <a:t>Web APP</a:t>
            </a:r>
          </a:p>
          <a:p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 smtClean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 smtClean="0">
              <a:solidFill>
                <a:schemeClr val="tx1"/>
              </a:solidFill>
            </a:endParaRPr>
          </a:p>
          <a:p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en-US" altLang="zh-TW" dirty="0" smtClean="0">
                <a:solidFill>
                  <a:schemeClr val="tx1"/>
                </a:solidFill>
              </a:rPr>
              <a:t>3.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zh-TW" altLang="en-US" dirty="0" smtClean="0">
                <a:solidFill>
                  <a:schemeClr val="tx1"/>
                </a:solidFill>
              </a:rPr>
              <a:t>回到</a:t>
            </a:r>
            <a:r>
              <a:rPr lang="en-US" altLang="zh-TW" dirty="0" smtClean="0">
                <a:solidFill>
                  <a:srgbClr val="FF0000"/>
                </a:solidFill>
              </a:rPr>
              <a:t>hbm2ddl.auto</a:t>
            </a:r>
            <a:r>
              <a:rPr lang="zh-TW" altLang="en-US" dirty="0" smtClean="0"/>
              <a:t>設為</a:t>
            </a:r>
            <a:r>
              <a:rPr lang="en-US" altLang="zh-TW" dirty="0">
                <a:solidFill>
                  <a:srgbClr val="FF0000"/>
                </a:solidFill>
              </a:rPr>
              <a:t>none</a:t>
            </a:r>
          </a:p>
          <a:p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endParaRPr lang="en-US" altLang="zh-TW" dirty="0" smtClean="0">
              <a:solidFill>
                <a:schemeClr val="tx1"/>
              </a:solidFill>
            </a:endParaRPr>
          </a:p>
          <a:p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Scrum-it</a:t>
            </a:r>
            <a:r>
              <a:rPr lang="zh-TW" altLang="en-US" dirty="0" smtClean="0"/>
              <a:t>設定</a:t>
            </a:r>
            <a:r>
              <a:rPr lang="en-US" altLang="zh-TW" dirty="0" smtClean="0"/>
              <a:t>MySQL.5</a:t>
            </a:r>
            <a:endParaRPr lang="zh-TW" altLang="en-US" dirty="0"/>
          </a:p>
        </p:txBody>
      </p:sp>
      <p:pic>
        <p:nvPicPr>
          <p:cNvPr id="12290" name="Picture 2" descr="C:\Users\aris_chen\Desktop\ScrumMS\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060848"/>
            <a:ext cx="4552950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群組 3"/>
          <p:cNvGrpSpPr/>
          <p:nvPr/>
        </p:nvGrpSpPr>
        <p:grpSpPr>
          <a:xfrm>
            <a:off x="2771800" y="3068960"/>
            <a:ext cx="3879656" cy="2376264"/>
            <a:chOff x="3851920" y="3429000"/>
            <a:chExt cx="3879656" cy="2376264"/>
          </a:xfrm>
        </p:grpSpPr>
        <p:pic>
          <p:nvPicPr>
            <p:cNvPr id="5" name="Picture 2" descr="C:\Users\aris_chen\Desktop\ScrumMS\16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1920" y="3656375"/>
              <a:ext cx="3312368" cy="13845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15" name="Picture 3" descr="C:\Users\aris_chen\Desktop\ScrumMS\24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9875" y="3429000"/>
              <a:ext cx="1581701" cy="2376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3316" name="Picture 4" descr="C:\Users\aris_chen\Desktop\ScrumMS\2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513" y="5620469"/>
            <a:ext cx="4371975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8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Scrum-it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Using Tour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235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功能與特色</a:t>
            </a:r>
            <a:endParaRPr lang="en-US" altLang="zh-TW" b="1" dirty="0" smtClean="0"/>
          </a:p>
          <a:p>
            <a:pPr lvl="1"/>
            <a:r>
              <a:rPr lang="zh-TW" altLang="en-US" b="1" dirty="0" smtClean="0"/>
              <a:t>簡易</a:t>
            </a:r>
            <a:r>
              <a:rPr lang="zh-TW" altLang="en-US" b="1" dirty="0"/>
              <a:t>的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Planning Poker</a:t>
            </a:r>
            <a:r>
              <a:rPr lang="zh-TW" altLang="en-US" b="1" dirty="0" smtClean="0"/>
              <a:t> 功能</a:t>
            </a:r>
            <a:endParaRPr lang="en-US" altLang="zh-TW" b="1" dirty="0" smtClean="0"/>
          </a:p>
          <a:p>
            <a:pPr lvl="1"/>
            <a:r>
              <a:rPr lang="zh-TW" altLang="en-US" b="1" dirty="0" smtClean="0"/>
              <a:t>可支援</a:t>
            </a:r>
            <a:r>
              <a:rPr lang="en-US" altLang="zh-TW" b="1" dirty="0" smtClean="0"/>
              <a:t>12</a:t>
            </a:r>
            <a:r>
              <a:rPr lang="zh-TW" altLang="en-US" b="1" dirty="0" smtClean="0"/>
              <a:t> </a:t>
            </a:r>
            <a:r>
              <a:rPr lang="en-US" altLang="zh-TW" b="1" dirty="0"/>
              <a:t>concurrent </a:t>
            </a:r>
            <a:r>
              <a:rPr lang="en-US" altLang="zh-TW" b="1" dirty="0" smtClean="0"/>
              <a:t>user</a:t>
            </a:r>
          </a:p>
          <a:p>
            <a:pPr lvl="1"/>
            <a:r>
              <a:rPr lang="zh-TW" altLang="en-US" b="1" dirty="0" smtClean="0"/>
              <a:t>當</a:t>
            </a:r>
            <a:r>
              <a:rPr lang="zh-TW" altLang="en-US" b="1" dirty="0"/>
              <a:t>所有</a:t>
            </a:r>
            <a:r>
              <a:rPr lang="zh-TW" altLang="en-US" b="1" dirty="0" smtClean="0"/>
              <a:t>使用者選卡完畢後，即自動攤牌</a:t>
            </a:r>
            <a:endParaRPr lang="en-US" altLang="zh-TW" b="1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Scrum Poker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377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進入</a:t>
            </a:r>
            <a:r>
              <a:rPr lang="en-US" altLang="zh-TW" dirty="0" smtClean="0"/>
              <a:t>app</a:t>
            </a:r>
            <a:r>
              <a:rPr lang="zh-TW" altLang="en-US" dirty="0" smtClean="0"/>
              <a:t>網址，即可建立新專案</a:t>
            </a:r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Scrum-it</a:t>
            </a:r>
            <a:r>
              <a:rPr lang="zh-TW" altLang="en-US" dirty="0" smtClean="0"/>
              <a:t>建立新專案</a:t>
            </a:r>
            <a:endParaRPr lang="zh-TW" altLang="en-US" dirty="0"/>
          </a:p>
        </p:txBody>
      </p:sp>
      <p:pic>
        <p:nvPicPr>
          <p:cNvPr id="14338" name="Picture 2" descr="C:\Users\aris_chen\Desktop\ScrumMS\2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780928"/>
            <a:ext cx="7497316" cy="4372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66367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Scrum-it</a:t>
            </a:r>
            <a:r>
              <a:rPr lang="zh-TW" altLang="en-US" dirty="0" smtClean="0"/>
              <a:t>加入人員</a:t>
            </a:r>
            <a:endParaRPr lang="zh-TW" altLang="en-US" dirty="0"/>
          </a:p>
        </p:txBody>
      </p:sp>
      <p:pic>
        <p:nvPicPr>
          <p:cNvPr id="16386" name="Picture 2" descr="C:\Users\aris_chen\Desktop\ScrumMS\2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38" y="2084565"/>
            <a:ext cx="8892058" cy="4872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35557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Scrum-it</a:t>
            </a:r>
            <a:r>
              <a:rPr lang="zh-TW" altLang="en-US" dirty="0" smtClean="0"/>
              <a:t>新增</a:t>
            </a:r>
            <a:r>
              <a:rPr lang="en-US" altLang="zh-TW" dirty="0" smtClean="0"/>
              <a:t>Sprint</a:t>
            </a:r>
            <a:endParaRPr lang="zh-TW" altLang="en-US" dirty="0"/>
          </a:p>
        </p:txBody>
      </p:sp>
      <p:pic>
        <p:nvPicPr>
          <p:cNvPr id="15363" name="Picture 3" descr="C:\Users\aris_chen\Desktop\ScrumMS\2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0847"/>
            <a:ext cx="9144000" cy="491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4807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Scrum-it</a:t>
            </a:r>
            <a:r>
              <a:rPr lang="zh-TW" altLang="en-US" dirty="0" smtClean="0"/>
              <a:t>新增</a:t>
            </a:r>
            <a:r>
              <a:rPr lang="en-US" altLang="zh-TW" dirty="0" err="1" smtClean="0"/>
              <a:t>Userstories</a:t>
            </a:r>
            <a:endParaRPr lang="zh-TW" altLang="en-US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002" y="2060847"/>
            <a:ext cx="9037995" cy="491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3876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Scrum-it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Dashboard</a:t>
            </a:r>
            <a:endParaRPr lang="zh-TW" altLang="en-US" dirty="0"/>
          </a:p>
        </p:txBody>
      </p:sp>
      <p:pic>
        <p:nvPicPr>
          <p:cNvPr id="17410" name="Picture 2" descr="C:\Users\aris_chen\Desktop\ScrumMS\2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81047"/>
            <a:ext cx="8460432" cy="4776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5908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Scrum-it Video </a:t>
            </a:r>
            <a:r>
              <a:rPr lang="en-US" altLang="zh-TW" dirty="0" smtClean="0"/>
              <a:t>tutorial</a:t>
            </a:r>
          </a:p>
          <a:p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://youtu.be/zfcZF1EeY7Q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官方影片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56820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github.com/ti-dev/Scrum-it/issues/1</a:t>
            </a:r>
            <a:r>
              <a:rPr lang="zh-TW" altLang="en-US" dirty="0" smtClean="0"/>
              <a:t>  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www.methodsandtools.com/tools/scrumit.php</a:t>
            </a:r>
            <a:endParaRPr lang="en-US" altLang="zh-TW" dirty="0" smtClean="0"/>
          </a:p>
          <a:p>
            <a:r>
              <a:rPr lang="en-US" altLang="zh-TW" dirty="0">
                <a:hlinkClick r:id="rId4"/>
              </a:rPr>
              <a:t>http://sourceforge.net/p/scrum-it/discussion/1751631/thread/e6e7a3d4</a:t>
            </a:r>
            <a:r>
              <a:rPr lang="en-US" altLang="zh-TW" dirty="0" smtClean="0">
                <a:hlinkClick r:id="rId4"/>
              </a:rPr>
              <a:t>/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參考連結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177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99247" y="2248347"/>
            <a:ext cx="7745505" cy="4276997"/>
          </a:xfrm>
        </p:spPr>
        <p:txBody>
          <a:bodyPr/>
          <a:lstStyle/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需求環境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Node.js </a:t>
            </a:r>
            <a:r>
              <a:rPr lang="zh-TW" altLang="en-US" dirty="0" smtClean="0"/>
              <a:t>與 </a:t>
            </a:r>
            <a:r>
              <a:rPr lang="en-US" altLang="zh-TW" dirty="0" err="1" smtClean="0"/>
              <a:t>npm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zh-TW" altLang="en-US" dirty="0" smtClean="0"/>
              <a:t>安裝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Node.js	</a:t>
            </a:r>
            <a:r>
              <a:rPr lang="en-US" altLang="zh-TW" dirty="0" smtClean="0"/>
              <a:t>(</a:t>
            </a:r>
            <a:r>
              <a:rPr lang="zh-TW" altLang="en-US" dirty="0" smtClean="0"/>
              <a:t>略</a:t>
            </a:r>
            <a:r>
              <a:rPr lang="en-US" altLang="zh-TW" dirty="0" smtClean="0"/>
              <a:t>)</a:t>
            </a:r>
          </a:p>
          <a:p>
            <a:pPr lvl="3"/>
            <a:r>
              <a:rPr lang="en-US" altLang="zh-TW" sz="1600" dirty="0" smtClean="0">
                <a:hlinkClick r:id="rId2"/>
              </a:rPr>
              <a:t>http</a:t>
            </a:r>
            <a:r>
              <a:rPr lang="en-US" altLang="zh-TW" sz="1600" dirty="0">
                <a:hlinkClick r:id="rId2"/>
              </a:rPr>
              <a:t>://</a:t>
            </a:r>
            <a:r>
              <a:rPr lang="en-US" altLang="zh-TW" sz="1600" dirty="0" smtClean="0">
                <a:hlinkClick r:id="rId2"/>
              </a:rPr>
              <a:t>www.gtwang.org/2013/12/install-node-js-in-windows-mac-os-x-linux.html</a:t>
            </a:r>
            <a:endParaRPr lang="en-US" altLang="zh-TW" sz="1600" dirty="0" smtClean="0"/>
          </a:p>
          <a:p>
            <a:pPr lvl="1"/>
            <a:r>
              <a:rPr lang="en-US" altLang="zh-TW" dirty="0" err="1" smtClean="0"/>
              <a:t>ScrumPoker</a:t>
            </a:r>
            <a:endParaRPr lang="en-US" altLang="zh-TW" dirty="0" smtClean="0"/>
          </a:p>
          <a:p>
            <a:pPr lvl="3"/>
            <a:r>
              <a:rPr lang="en-US" altLang="zh-TW" sz="1600" dirty="0">
                <a:hlinkClick r:id="rId3"/>
              </a:rPr>
              <a:t>https://github.com/venil7/ScrumPoker</a:t>
            </a:r>
            <a:endParaRPr lang="en-US" altLang="zh-TW" sz="1600" dirty="0" smtClean="0"/>
          </a:p>
          <a:p>
            <a:pPr marL="411480" lvl="1" indent="0">
              <a:buNone/>
            </a:pPr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Scrum Poker </a:t>
            </a:r>
            <a:r>
              <a:rPr lang="zh-TW" altLang="en-US" dirty="0" smtClean="0"/>
              <a:t>運行環境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374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lvl="1"/>
            <a:r>
              <a:rPr lang="zh-TW" altLang="en-US" dirty="0" smtClean="0"/>
              <a:t>在專案目錄下使用</a:t>
            </a:r>
            <a:r>
              <a:rPr lang="en-US" altLang="zh-TW" dirty="0" err="1" smtClean="0"/>
              <a:t>Git</a:t>
            </a:r>
            <a:r>
              <a:rPr lang="zh-TW" altLang="en-US" dirty="0" smtClean="0"/>
              <a:t>將</a:t>
            </a:r>
            <a:r>
              <a:rPr lang="en-US" altLang="zh-TW" dirty="0" err="1" smtClean="0"/>
              <a:t>ScrumPoker</a:t>
            </a:r>
            <a:r>
              <a:rPr lang="zh-TW" altLang="en-US" dirty="0" smtClean="0"/>
              <a:t>專案下載下來</a:t>
            </a:r>
            <a:endParaRPr lang="en-US" altLang="zh-TW" dirty="0" smtClean="0"/>
          </a:p>
          <a:p>
            <a:pPr marL="1097280" lvl="3"/>
            <a:r>
              <a:rPr lang="en-US" altLang="zh-TW" dirty="0" err="1" smtClean="0"/>
              <a:t>git</a:t>
            </a:r>
            <a:r>
              <a:rPr lang="en-US" altLang="zh-TW" dirty="0"/>
              <a:t> clone </a:t>
            </a:r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github.com/venil7/ScrumPoker.git</a:t>
            </a:r>
            <a:endParaRPr lang="en-US" altLang="zh-TW" dirty="0" smtClean="0"/>
          </a:p>
          <a:p>
            <a:pPr marL="1097280" lvl="3"/>
            <a:endParaRPr lang="en-US" altLang="zh-TW" dirty="0"/>
          </a:p>
          <a:p>
            <a:pPr marL="1097280" lvl="3"/>
            <a:endParaRPr lang="en-US" altLang="zh-TW" dirty="0" smtClean="0"/>
          </a:p>
          <a:p>
            <a:pPr marL="1097280" lvl="3"/>
            <a:endParaRPr lang="en-US" altLang="zh-TW" dirty="0"/>
          </a:p>
          <a:p>
            <a:pPr marL="1097280" lvl="3"/>
            <a:endParaRPr lang="en-US" altLang="zh-TW" dirty="0" smtClean="0"/>
          </a:p>
          <a:p>
            <a:pPr marL="1097280" lvl="3"/>
            <a:endParaRPr lang="en-US" altLang="zh-TW" dirty="0"/>
          </a:p>
          <a:p>
            <a:pPr marL="1097280" lvl="3"/>
            <a:endParaRPr lang="en-US" altLang="zh-TW" dirty="0" smtClean="0"/>
          </a:p>
          <a:p>
            <a:pPr marL="0" lvl="1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Scrum </a:t>
            </a:r>
            <a:r>
              <a:rPr lang="en-US" altLang="zh-TW" dirty="0" smtClean="0"/>
              <a:t>Poker</a:t>
            </a:r>
            <a:r>
              <a:rPr lang="zh-TW" altLang="en-US" dirty="0" smtClean="0"/>
              <a:t>安裝</a:t>
            </a:r>
            <a:r>
              <a:rPr lang="en-US" altLang="zh-TW" dirty="0" smtClean="0"/>
              <a:t>.1</a:t>
            </a:r>
            <a:endParaRPr lang="zh-TW" altLang="en-US" dirty="0"/>
          </a:p>
        </p:txBody>
      </p:sp>
      <p:pic>
        <p:nvPicPr>
          <p:cNvPr id="1027" name="Picture 3" descr="C:\Users\aris_chen\Desktop\ScrumMS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183485"/>
            <a:ext cx="7866185" cy="2505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179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31520" lvl="2"/>
            <a:r>
              <a:rPr lang="zh-TW" altLang="en-US" dirty="0" smtClean="0"/>
              <a:t>安裝專案所使用的插件</a:t>
            </a:r>
            <a:r>
              <a:rPr lang="en-US" altLang="zh-TW" dirty="0" smtClean="0"/>
              <a:t>(Packages)</a:t>
            </a:r>
          </a:p>
          <a:p>
            <a:pPr marL="1417320" lvl="4"/>
            <a:r>
              <a:rPr lang="zh-TW" altLang="en-US" dirty="0" smtClean="0"/>
              <a:t>在專案資料夾中執行 </a:t>
            </a:r>
            <a:r>
              <a:rPr lang="en-US" altLang="zh-TW" dirty="0" err="1" smtClean="0"/>
              <a:t>sudo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npm</a:t>
            </a:r>
            <a:r>
              <a:rPr lang="en-US" altLang="zh-TW" dirty="0" smtClean="0"/>
              <a:t> install</a:t>
            </a:r>
          </a:p>
          <a:p>
            <a:pPr marL="1097280" lvl="3"/>
            <a:endParaRPr lang="en-US" altLang="zh-TW" dirty="0"/>
          </a:p>
          <a:p>
            <a:pPr marL="1097280" lvl="3"/>
            <a:endParaRPr lang="en-US" altLang="zh-TW" dirty="0" smtClean="0"/>
          </a:p>
          <a:p>
            <a:pPr marL="1097280" lvl="3"/>
            <a:endParaRPr lang="en-US" altLang="zh-TW" dirty="0"/>
          </a:p>
          <a:p>
            <a:pPr marL="1097280" lvl="3"/>
            <a:endParaRPr lang="en-US" altLang="zh-TW" dirty="0" smtClean="0"/>
          </a:p>
          <a:p>
            <a:pPr marL="1097280" lvl="3"/>
            <a:endParaRPr lang="en-US" altLang="zh-TW" dirty="0"/>
          </a:p>
          <a:p>
            <a:pPr marL="1097280" lvl="3"/>
            <a:endParaRPr lang="en-US" altLang="zh-TW" dirty="0" smtClean="0"/>
          </a:p>
          <a:p>
            <a:pPr marL="0" lvl="1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Scrum </a:t>
            </a:r>
            <a:r>
              <a:rPr lang="en-US" altLang="zh-TW" dirty="0" smtClean="0"/>
              <a:t>Poker</a:t>
            </a:r>
            <a:r>
              <a:rPr lang="zh-TW" altLang="en-US" dirty="0" smtClean="0"/>
              <a:t>安裝</a:t>
            </a:r>
            <a:r>
              <a:rPr lang="en-US" altLang="zh-TW" dirty="0" smtClean="0"/>
              <a:t>.2</a:t>
            </a:r>
            <a:endParaRPr lang="zh-TW" altLang="en-US" dirty="0"/>
          </a:p>
        </p:txBody>
      </p:sp>
      <p:pic>
        <p:nvPicPr>
          <p:cNvPr id="2051" name="Picture 3" descr="C:\Users\aris_chen\Desktop\ScrumMS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946" y="3458383"/>
            <a:ext cx="2942879" cy="3092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3491880" y="6204926"/>
            <a:ext cx="5698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00B050"/>
                </a:solidFill>
              </a:rPr>
              <a:t>PS</a:t>
            </a:r>
            <a:r>
              <a:rPr lang="zh-TW" altLang="en-US" b="1" dirty="0" smtClean="0">
                <a:solidFill>
                  <a:srgbClr val="00B050"/>
                </a:solidFill>
              </a:rPr>
              <a:t> </a:t>
            </a:r>
            <a:r>
              <a:rPr lang="en-US" altLang="zh-TW" b="1" dirty="0" smtClean="0">
                <a:solidFill>
                  <a:srgbClr val="00B050"/>
                </a:solidFill>
              </a:rPr>
              <a:t>:</a:t>
            </a:r>
            <a:r>
              <a:rPr lang="zh-TW" altLang="en-US" b="1" dirty="0" smtClean="0">
                <a:solidFill>
                  <a:srgbClr val="00B050"/>
                </a:solidFill>
              </a:rPr>
              <a:t> 會安裝專案目錄中</a:t>
            </a:r>
            <a:r>
              <a:rPr lang="en-US" altLang="zh-TW" b="1" dirty="0" err="1" smtClean="0">
                <a:solidFill>
                  <a:srgbClr val="00B050"/>
                </a:solidFill>
              </a:rPr>
              <a:t>package.json</a:t>
            </a:r>
            <a:r>
              <a:rPr lang="zh-TW" altLang="en-US" b="1" dirty="0" smtClean="0">
                <a:solidFill>
                  <a:srgbClr val="00B050"/>
                </a:solidFill>
              </a:rPr>
              <a:t>檔案內描述的套件</a:t>
            </a:r>
            <a:endParaRPr lang="en-US" altLang="zh-TW" b="1" dirty="0" smtClean="0">
              <a:solidFill>
                <a:srgbClr val="00B050"/>
              </a:solidFill>
            </a:endParaRPr>
          </a:p>
          <a:p>
            <a:r>
              <a:rPr lang="zh-TW" altLang="en-US" b="1" dirty="0" smtClean="0">
                <a:solidFill>
                  <a:srgbClr val="00B050"/>
                </a:solidFill>
              </a:rPr>
              <a:t>若有版本問題可由該檔案內調整  </a:t>
            </a:r>
            <a:r>
              <a:rPr lang="en-US" altLang="zh-TW" b="1" dirty="0" smtClean="0">
                <a:solidFill>
                  <a:srgbClr val="00B050"/>
                </a:solidFill>
              </a:rPr>
              <a:t>(</a:t>
            </a:r>
            <a:r>
              <a:rPr lang="zh-TW" altLang="en-US" b="1" dirty="0" smtClean="0">
                <a:solidFill>
                  <a:srgbClr val="00B050"/>
                </a:solidFill>
              </a:rPr>
              <a:t>通常不用調</a:t>
            </a:r>
            <a:r>
              <a:rPr lang="en-US" altLang="zh-TW" b="1" dirty="0" smtClean="0">
                <a:solidFill>
                  <a:srgbClr val="00B050"/>
                </a:solidFill>
              </a:rPr>
              <a:t>)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pic>
        <p:nvPicPr>
          <p:cNvPr id="2050" name="Picture 2" descr="C:\Users\aris_chen\Desktop\ScrumMS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068959"/>
            <a:ext cx="5544616" cy="233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14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31520" lvl="2"/>
            <a:r>
              <a:rPr lang="zh-TW" altLang="en-US" dirty="0" smtClean="0"/>
              <a:t>在專案目錄中以</a:t>
            </a:r>
            <a:r>
              <a:rPr lang="en-US" altLang="zh-TW" dirty="0" smtClean="0"/>
              <a:t>node.js</a:t>
            </a:r>
            <a:r>
              <a:rPr lang="zh-TW" altLang="en-US" dirty="0" smtClean="0"/>
              <a:t>執行主程式</a:t>
            </a:r>
            <a:endParaRPr lang="en-US" altLang="zh-TW" dirty="0" smtClean="0"/>
          </a:p>
          <a:p>
            <a:pPr marL="1097280" lvl="3"/>
            <a:r>
              <a:rPr lang="en-US" altLang="zh-TW" dirty="0" err="1" smtClean="0"/>
              <a:t>nodejs</a:t>
            </a:r>
            <a:r>
              <a:rPr lang="en-US" altLang="zh-TW" dirty="0" smtClean="0"/>
              <a:t> server.js</a:t>
            </a:r>
          </a:p>
          <a:p>
            <a:pPr marL="1097280" lvl="3"/>
            <a:endParaRPr lang="en-US" altLang="zh-TW" dirty="0"/>
          </a:p>
          <a:p>
            <a:pPr marL="1097280" lvl="3"/>
            <a:endParaRPr lang="en-US" altLang="zh-TW" dirty="0" smtClean="0"/>
          </a:p>
          <a:p>
            <a:pPr marL="1097280" lvl="3"/>
            <a:endParaRPr lang="en-US" altLang="zh-TW" dirty="0"/>
          </a:p>
          <a:p>
            <a:pPr marL="1097280" lvl="3"/>
            <a:endParaRPr lang="en-US" altLang="zh-TW" dirty="0" smtClean="0"/>
          </a:p>
          <a:p>
            <a:pPr marL="1097280" lvl="3"/>
            <a:endParaRPr lang="en-US" altLang="zh-TW" dirty="0"/>
          </a:p>
          <a:p>
            <a:pPr marL="1097280" lvl="3"/>
            <a:r>
              <a:rPr lang="zh-TW" altLang="en-US" dirty="0"/>
              <a:t>只出現</a:t>
            </a:r>
            <a:r>
              <a:rPr lang="zh-TW" altLang="en-US" dirty="0" smtClean="0"/>
              <a:t>運行訊息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info</a:t>
            </a:r>
            <a:r>
              <a:rPr lang="zh-TW" altLang="en-US" dirty="0" smtClean="0"/>
              <a:t>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dirty="0" smtClean="0"/>
              <a:t> socket.io started</a:t>
            </a:r>
            <a:r>
              <a:rPr lang="zh-TW" altLang="en-US" dirty="0" smtClean="0"/>
              <a:t> 代表執行成功</a:t>
            </a:r>
            <a:endParaRPr lang="en-US" altLang="zh-TW" dirty="0" smtClean="0"/>
          </a:p>
          <a:p>
            <a:pPr marL="1097280" lvl="3"/>
            <a:r>
              <a:rPr lang="zh-TW" altLang="en-US" dirty="0"/>
              <a:t>若出現其他</a:t>
            </a:r>
            <a:r>
              <a:rPr lang="en-US" altLang="zh-TW" dirty="0"/>
              <a:t>error</a:t>
            </a:r>
            <a:r>
              <a:rPr lang="zh-TW" altLang="en-US" dirty="0"/>
              <a:t>大多會</a:t>
            </a:r>
            <a:r>
              <a:rPr lang="zh-TW" altLang="en-US" dirty="0" smtClean="0"/>
              <a:t>是</a:t>
            </a:r>
            <a:r>
              <a:rPr lang="en-US" altLang="zh-TW" dirty="0" smtClean="0"/>
              <a:t>package</a:t>
            </a:r>
            <a:r>
              <a:rPr lang="zh-TW" altLang="en-US" dirty="0" smtClean="0"/>
              <a:t>沒有安裝或版本問題</a:t>
            </a:r>
            <a:r>
              <a:rPr lang="en-US" altLang="zh-TW" dirty="0" smtClean="0"/>
              <a:t>(</a:t>
            </a:r>
            <a:r>
              <a:rPr lang="zh-TW" altLang="en-US" dirty="0"/>
              <a:t>詳</a:t>
            </a:r>
            <a:r>
              <a:rPr lang="zh-TW" altLang="en-US" dirty="0" smtClean="0"/>
              <a:t>見上頁</a:t>
            </a:r>
            <a:r>
              <a:rPr lang="en-US" altLang="zh-TW" dirty="0"/>
              <a:t>Scrum Poker</a:t>
            </a:r>
            <a:r>
              <a:rPr lang="zh-TW" altLang="en-US" dirty="0"/>
              <a:t>安裝</a:t>
            </a:r>
            <a:r>
              <a:rPr lang="en-US" altLang="zh-TW" dirty="0"/>
              <a:t>.2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marL="1097280" lvl="3"/>
            <a:endParaRPr lang="en-US" altLang="zh-TW" dirty="0" smtClean="0"/>
          </a:p>
          <a:p>
            <a:pPr marL="1097280" lvl="3"/>
            <a:endParaRPr lang="en-US" altLang="zh-TW" dirty="0"/>
          </a:p>
          <a:p>
            <a:pPr marL="1097280" lvl="3"/>
            <a:endParaRPr lang="en-US" altLang="zh-TW" dirty="0" smtClean="0"/>
          </a:p>
          <a:p>
            <a:pPr marL="1097280" lvl="3"/>
            <a:endParaRPr lang="en-US" altLang="zh-TW" dirty="0"/>
          </a:p>
          <a:p>
            <a:pPr marL="1097280" lvl="3"/>
            <a:endParaRPr lang="en-US" altLang="zh-TW" dirty="0" smtClean="0"/>
          </a:p>
          <a:p>
            <a:pPr marL="0" lvl="1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Scrum </a:t>
            </a:r>
            <a:r>
              <a:rPr lang="en-US" altLang="zh-TW" dirty="0" smtClean="0"/>
              <a:t>Poker</a:t>
            </a:r>
            <a:r>
              <a:rPr lang="zh-TW" altLang="en-US" dirty="0" smtClean="0"/>
              <a:t>架設</a:t>
            </a:r>
            <a:endParaRPr lang="zh-TW" altLang="en-US" dirty="0"/>
          </a:p>
        </p:txBody>
      </p:sp>
      <p:pic>
        <p:nvPicPr>
          <p:cNvPr id="3074" name="Picture 2" descr="C:\Users\aris_chen\Desktop\ScrumMS\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068960"/>
            <a:ext cx="5314950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021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Scrum Poker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Using Tour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41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31520" lvl="2"/>
            <a:r>
              <a:rPr lang="en-US" altLang="zh-TW" dirty="0" err="1" smtClean="0">
                <a:solidFill>
                  <a:srgbClr val="00B050"/>
                </a:solidFill>
              </a:rPr>
              <a:t>ScrumPoker</a:t>
            </a:r>
            <a:r>
              <a:rPr lang="zh-TW" altLang="en-US" dirty="0" smtClean="0">
                <a:solidFill>
                  <a:srgbClr val="00B050"/>
                </a:solidFill>
              </a:rPr>
              <a:t>使用預設</a:t>
            </a:r>
            <a:r>
              <a:rPr lang="en-US" altLang="zh-TW" dirty="0" smtClean="0">
                <a:solidFill>
                  <a:srgbClr val="00B050"/>
                </a:solidFill>
              </a:rPr>
              <a:t>port : 3000</a:t>
            </a:r>
          </a:p>
          <a:p>
            <a:pPr marL="1097280" lvl="3"/>
            <a:r>
              <a:rPr lang="en-US" altLang="zh-TW" dirty="0" smtClean="0"/>
              <a:t>1.</a:t>
            </a:r>
            <a:r>
              <a:rPr lang="zh-TW" altLang="en-US" dirty="0" smtClean="0"/>
              <a:t>輸入架好的伺服器網址 </a:t>
            </a:r>
            <a:r>
              <a:rPr lang="en-US" altLang="zh-TW" dirty="0" smtClean="0"/>
              <a:t>(</a:t>
            </a:r>
            <a:r>
              <a:rPr lang="zh-TW" altLang="en-US" dirty="0" smtClean="0"/>
              <a:t>例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192.168.200.180:3000)</a:t>
            </a:r>
          </a:p>
          <a:p>
            <a:pPr marL="1097280" lvl="3"/>
            <a:r>
              <a:rPr lang="en-US" altLang="zh-TW" dirty="0" smtClean="0"/>
              <a:t>2.</a:t>
            </a:r>
            <a:r>
              <a:rPr lang="zh-TW" altLang="en-US" dirty="0" smtClean="0"/>
              <a:t>輸入姓名</a:t>
            </a:r>
            <a:r>
              <a:rPr lang="en-US" altLang="zh-TW" dirty="0" smtClean="0"/>
              <a:t>(</a:t>
            </a:r>
            <a:r>
              <a:rPr lang="zh-TW" altLang="en-US" dirty="0" smtClean="0"/>
              <a:t>第一個加入</a:t>
            </a:r>
            <a:r>
              <a:rPr lang="en-US" altLang="zh-TW" dirty="0" smtClean="0"/>
              <a:t>Room</a:t>
            </a:r>
            <a:r>
              <a:rPr lang="zh-TW" altLang="en-US" dirty="0" smtClean="0"/>
              <a:t>的人會 成為 邀請人</a:t>
            </a:r>
            <a:r>
              <a:rPr lang="en-US" altLang="zh-TW" dirty="0" smtClean="0"/>
              <a:t>)</a:t>
            </a:r>
          </a:p>
          <a:p>
            <a:pPr marL="1097280" lvl="3"/>
            <a:r>
              <a:rPr lang="en-US" altLang="zh-TW" dirty="0" smtClean="0"/>
              <a:t>3.</a:t>
            </a:r>
            <a:r>
              <a:rPr lang="zh-TW" altLang="en-US" dirty="0" smtClean="0"/>
              <a:t>輸入房間名稱</a:t>
            </a:r>
            <a:endParaRPr lang="en-US" altLang="zh-TW" dirty="0"/>
          </a:p>
          <a:p>
            <a:pPr marL="1097280" lvl="3"/>
            <a:endParaRPr lang="en-US" altLang="zh-TW" dirty="0" smtClean="0"/>
          </a:p>
          <a:p>
            <a:pPr marL="1097280" lvl="3"/>
            <a:endParaRPr lang="en-US" altLang="zh-TW" dirty="0"/>
          </a:p>
          <a:p>
            <a:pPr marL="1097280" lvl="3"/>
            <a:endParaRPr lang="en-US" altLang="zh-TW" dirty="0" smtClean="0"/>
          </a:p>
          <a:p>
            <a:pPr marL="1097280" lvl="3"/>
            <a:endParaRPr lang="en-US" altLang="zh-TW" dirty="0" smtClean="0"/>
          </a:p>
          <a:p>
            <a:pPr marL="1097280" lvl="3"/>
            <a:endParaRPr lang="en-US" altLang="zh-TW" dirty="0"/>
          </a:p>
          <a:p>
            <a:pPr marL="1097280" lvl="3"/>
            <a:endParaRPr lang="en-US" altLang="zh-TW" dirty="0" smtClean="0"/>
          </a:p>
          <a:p>
            <a:pPr marL="1097280" lvl="3"/>
            <a:endParaRPr lang="en-US" altLang="zh-TW" dirty="0"/>
          </a:p>
          <a:p>
            <a:pPr marL="1097280" lvl="3"/>
            <a:endParaRPr lang="en-US" altLang="zh-TW" dirty="0" smtClean="0"/>
          </a:p>
          <a:p>
            <a:pPr marL="0" lvl="1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Scrum </a:t>
            </a:r>
            <a:r>
              <a:rPr lang="en-US" altLang="zh-TW" dirty="0" smtClean="0"/>
              <a:t>Poker</a:t>
            </a:r>
            <a:r>
              <a:rPr lang="zh-TW" altLang="en-US" dirty="0" smtClean="0"/>
              <a:t>使用</a:t>
            </a:r>
            <a:endParaRPr lang="zh-TW" altLang="en-US" dirty="0"/>
          </a:p>
        </p:txBody>
      </p:sp>
      <p:pic>
        <p:nvPicPr>
          <p:cNvPr id="4098" name="Picture 2" descr="C:\Users\aris_chen\Desktop\ScrumMS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717032"/>
            <a:ext cx="6192688" cy="2495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aris_chen\Desktop\ScrumMS\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035" y="5585499"/>
            <a:ext cx="3049886" cy="1254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092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精裝版">
  <a:themeElements>
    <a:clrScheme name="精裝版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精裝版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精裝版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精裝版">
  <a:themeElements>
    <a:clrScheme name="精裝版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精裝版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精裝版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精裝版">
  <a:themeElements>
    <a:clrScheme name="精裝版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精裝版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精裝版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精裝版">
  <a:themeElements>
    <a:clrScheme name="精裝版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精裝版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精裝版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1212</TotalTime>
  <Words>644</Words>
  <Application>Microsoft Office PowerPoint</Application>
  <PresentationFormat>如螢幕大小 (4:3)</PresentationFormat>
  <Paragraphs>197</Paragraphs>
  <Slides>36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4</vt:i4>
      </vt:variant>
      <vt:variant>
        <vt:lpstr>投影片標題</vt:lpstr>
      </vt:variant>
      <vt:variant>
        <vt:i4>36</vt:i4>
      </vt:variant>
    </vt:vector>
  </HeadingPairs>
  <TitlesOfParts>
    <vt:vector size="40" baseType="lpstr">
      <vt:lpstr>精裝版</vt:lpstr>
      <vt:lpstr>1_精裝版</vt:lpstr>
      <vt:lpstr>2_精裝版</vt:lpstr>
      <vt:lpstr>3_精裝版</vt:lpstr>
      <vt:lpstr>Scrum Management  Software Intro</vt:lpstr>
      <vt:lpstr>Scrum Poker</vt:lpstr>
      <vt:lpstr>Scrum Poker</vt:lpstr>
      <vt:lpstr>Scrum Poker 運行環境</vt:lpstr>
      <vt:lpstr>Scrum Poker安裝.1</vt:lpstr>
      <vt:lpstr>Scrum Poker安裝.2</vt:lpstr>
      <vt:lpstr>Scrum Poker架設</vt:lpstr>
      <vt:lpstr>Scrum Poker</vt:lpstr>
      <vt:lpstr>Scrum Poker使用</vt:lpstr>
      <vt:lpstr>Scrum Poker使用</vt:lpstr>
      <vt:lpstr>Scrum Poker使用</vt:lpstr>
      <vt:lpstr>Scrum Poker使用</vt:lpstr>
      <vt:lpstr>Scrum-it</vt:lpstr>
      <vt:lpstr>Scrum-it</vt:lpstr>
      <vt:lpstr>Scrum-it運行環境</vt:lpstr>
      <vt:lpstr>Scrum-it安裝</vt:lpstr>
      <vt:lpstr>Scrum-it安裝</vt:lpstr>
      <vt:lpstr>Scrum-it安裝</vt:lpstr>
      <vt:lpstr>Scrum-it安裝</vt:lpstr>
      <vt:lpstr>Scrum-it試航.1</vt:lpstr>
      <vt:lpstr>Scrum-it試航.2</vt:lpstr>
      <vt:lpstr>Scrum-it安裝</vt:lpstr>
      <vt:lpstr>Scrum-it設定MySQL.1</vt:lpstr>
      <vt:lpstr>Scrum-it設定MySQL.1.1</vt:lpstr>
      <vt:lpstr>Scrum-it設定MySQL.2</vt:lpstr>
      <vt:lpstr>Scrum-it設定MySQL.3</vt:lpstr>
      <vt:lpstr>Scrum-it設定MySQL.4</vt:lpstr>
      <vt:lpstr>Scrum-it設定MySQL.5</vt:lpstr>
      <vt:lpstr>Scrum-it</vt:lpstr>
      <vt:lpstr>Scrum-it建立新專案</vt:lpstr>
      <vt:lpstr>Scrum-it加入人員</vt:lpstr>
      <vt:lpstr>Scrum-it新增Sprint</vt:lpstr>
      <vt:lpstr>Scrum-it新增Userstories</vt:lpstr>
      <vt:lpstr>Scrum-it使用Dashboard</vt:lpstr>
      <vt:lpstr>官方影片</vt:lpstr>
      <vt:lpstr>參考連結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Administrator</dc:creator>
  <cp:lastModifiedBy>Administrator</cp:lastModifiedBy>
  <cp:revision>76</cp:revision>
  <dcterms:created xsi:type="dcterms:W3CDTF">2014-10-30T05:41:22Z</dcterms:created>
  <dcterms:modified xsi:type="dcterms:W3CDTF">2014-10-31T01:59:25Z</dcterms:modified>
</cp:coreProperties>
</file>