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1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F6AC-DF61-4FB9-9FB2-CBA640DDF842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C2BD-829F-41B5-A5A9-FCFEFC155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11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F6AC-DF61-4FB9-9FB2-CBA640DDF842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C2BD-829F-41B5-A5A9-FCFEFC155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54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F6AC-DF61-4FB9-9FB2-CBA640DDF842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C2BD-829F-41B5-A5A9-FCFEFC155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5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F6AC-DF61-4FB9-9FB2-CBA640DDF842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C2BD-829F-41B5-A5A9-FCFEFC155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57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F6AC-DF61-4FB9-9FB2-CBA640DDF842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C2BD-829F-41B5-A5A9-FCFEFC155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30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F6AC-DF61-4FB9-9FB2-CBA640DDF842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C2BD-829F-41B5-A5A9-FCFEFC155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03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F6AC-DF61-4FB9-9FB2-CBA640DDF842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C2BD-829F-41B5-A5A9-FCFEFC155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68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F6AC-DF61-4FB9-9FB2-CBA640DDF842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C2BD-829F-41B5-A5A9-FCFEFC155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94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F6AC-DF61-4FB9-9FB2-CBA640DDF842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C2BD-829F-41B5-A5A9-FCFEFC155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2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F6AC-DF61-4FB9-9FB2-CBA640DDF842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C2BD-829F-41B5-A5A9-FCFEFC155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18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F6AC-DF61-4FB9-9FB2-CBA640DDF842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C2BD-829F-41B5-A5A9-FCFEFC155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48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3F6AC-DF61-4FB9-9FB2-CBA640DDF842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C2BD-829F-41B5-A5A9-FCFEFC155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14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9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2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6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6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0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62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곽돈</dc:creator>
  <cp:lastModifiedBy>곽돈</cp:lastModifiedBy>
  <cp:revision>1</cp:revision>
  <dcterms:created xsi:type="dcterms:W3CDTF">2023-10-04T16:26:34Z</dcterms:created>
  <dcterms:modified xsi:type="dcterms:W3CDTF">2023-10-04T16:26:56Z</dcterms:modified>
</cp:coreProperties>
</file>