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jpg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2.jpg"/><Relationship Id="rId3" Type="http://schemas.openxmlformats.org/officeDocument/2006/relationships/hyperlink" Target="http://www.openisbn.com/isbn/1590599551/" TargetMode="External"/><Relationship Id="rId5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WPF </a:t>
            </a:r>
            <a:r>
              <a:rPr lang="en" sz="1400"/>
              <a:t>by Ashirwad S.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Windows Presentation Form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Some Example 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Text editor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Music player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Photo viewer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SMTP Client</a:t>
            </a:r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File Cloner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Alarm (mp3)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Script Generator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 	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OEO!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846750" y="1504575"/>
            <a:ext cx="6872099" cy="3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Windows Presentation Foundation (WPF) provides developers with a unified programming model for building rich Windows smart client user experiences that incorporate UI, media, and documents. -- MSDN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25" y="304000"/>
            <a:ext cx="8183376" cy="4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3000"/>
              <a:t>Advantage over the Predecessor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Winforms requiring developers to append separate api.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For instance: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2D Graphics -&gt; GI_ (System.Drawing.dll)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3D Graphics -&gt; DirectX APIs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Streaming video -&gt; Windows media Player Apis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rPr lang="en" sz="1800"/>
              <a:t>WPF (3.0) purposely created to merge the diverse use of API into one.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433901"/>
            <a:ext cx="8229600" cy="59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Adv Continue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087855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Optimized rendering Model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Flexibility, Scalability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Data binding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Vector &amp; style engine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Support for pages - level/segments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Ability to run in the browser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200"/>
              <a:t>So basically making interfaces for both Windows applications and web applications (Silverlight/XBAP)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Easier animation and graphics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Separation of UI and code , XAML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New Learning Curve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Winform vs WPF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75" y="1419025"/>
            <a:ext cx="3874299" cy="29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025" y="1419025"/>
            <a:ext cx="3752449" cy="29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XAML &amp; Design View 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Extensive Application Markup Language. Self-describing as XML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One top level Element. 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Type Converter engine.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GRID &amp; using Attributes || Using Property Element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Create Events and listener</a:t>
            </a:r>
          </a:p>
          <a:p>
            <a:pPr indent="-317500" lvl="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Control box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Binding	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75" y="1496000"/>
            <a:ext cx="5483850" cy="1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 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</a:rPr>
              <a:t> ISBN-10:</a:t>
            </a:r>
            <a:r>
              <a:rPr lang="en" sz="1200">
                <a:solidFill>
                  <a:srgbClr val="434343"/>
                </a:solidFill>
                <a:hlinkClick r:id="rId3"/>
              </a:rPr>
              <a:t> 1590599551</a:t>
            </a:r>
            <a:r>
              <a:rPr lang="en" sz="1200">
                <a:solidFill>
                  <a:srgbClr val="434343"/>
                </a:solidFill>
              </a:rPr>
              <a:t>    </a:t>
            </a:r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</a:rPr>
              <a:t> ISBN-10: 1590598849	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75" y="1725125"/>
            <a:ext cx="2044775" cy="27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3500" y="1725125"/>
            <a:ext cx="1962349" cy="272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