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5" r:id="rId1"/>
  </p:sldMasterIdLst>
  <p:notesMasterIdLst>
    <p:notesMasterId r:id="rId3"/>
  </p:notesMasterIdLst>
  <p:handoutMasterIdLst>
    <p:handoutMasterId r:id="rId4"/>
  </p:handoutMasterIdLst>
  <p:sldIdLst>
    <p:sldId id="400" r:id="rId2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F32"/>
    <a:srgbClr val="679787"/>
    <a:srgbClr val="3C575F"/>
    <a:srgbClr val="0C1527"/>
    <a:srgbClr val="637484"/>
    <a:srgbClr val="2A4C65"/>
    <a:srgbClr val="8099A4"/>
    <a:srgbClr val="C5D1D5"/>
    <a:srgbClr val="D5EFED"/>
    <a:srgbClr val="AD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9" autoAdjust="0"/>
    <p:restoredTop sz="96182" autoAdjust="0"/>
  </p:normalViewPr>
  <p:slideViewPr>
    <p:cSldViewPr>
      <p:cViewPr>
        <p:scale>
          <a:sx n="100" d="100"/>
          <a:sy n="100" d="100"/>
        </p:scale>
        <p:origin x="824" y="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80" d="100"/>
          <a:sy n="80" d="100"/>
        </p:scale>
        <p:origin x="220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7620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67F149A-ADB5-415A-9FCB-02A00CEFA994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06400" y="13832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Clr>
                <a:srgbClr val="27130D">
                  <a:lumMod val="50000"/>
                </a:srgb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A7262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49913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C62827CF-A0EF-4581-ACA3-D3A86640FE20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35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02336" y="609600"/>
            <a:ext cx="10765536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8AB9FA84-380B-487E-8C57-06D5866F162D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22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689DDEAC-9968-4BBA-B6DC-E6D57F4B0DC6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799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3EEB0FA9-82A7-4404-83AE-97F3C293BC05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037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4064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4023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4064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37BF1F27-3004-4600-8938-7DA2C8971172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 dirty="0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291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1777B6A9-A5D7-46AE-A624-12E03E6EFB71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524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64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410464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406400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10464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410464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7E428A8B-FA71-42DF-9D3B-0207DB72CACC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262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/>
          <p:nvPr/>
        </p:nvSpPr>
        <p:spPr>
          <a:xfrm>
            <a:off x="18288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8288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46736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46736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75184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75184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20320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20320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48768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48768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77216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77216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20320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48768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77216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77216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320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20320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48768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768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7216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77216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0320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48768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48768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77216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77216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406400" y="381000"/>
            <a:ext cx="107696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5EA243D4-FE7B-4E09-BADF-BD83F280BBD5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198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12192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add author information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12192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DE7DADB7-7648-44BF-990B-72D9CBB64046}" type="datetime1">
              <a:rPr lang="en-US" smtClean="0"/>
              <a:pPr/>
              <a:t>11/27/18</a:t>
            </a:fld>
            <a:r>
              <a:rPr lang="en-US" dirty="0"/>
              <a:t>  </a:t>
            </a:r>
            <a:fld id="{9F43E79B-7342-409C-A71B-455111A9A1E8}" type="datetime12">
              <a:rPr lang="en-US" smtClean="0"/>
              <a:pPr/>
              <a:t>11:16 PM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766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414528" y="381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838200"/>
            <a:ext cx="98552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414528" y="1295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4528" y="1752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414528" y="2209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414528" y="2667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414528" y="3124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414528" y="3581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414528" y="4038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414528" y="4495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414528" y="4953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414528" y="5410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10261600" y="381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10261600" y="838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10261600" y="1295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10261600" y="1752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10261600" y="2209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10261600" y="2667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10261600" y="3124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10261600" y="3581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10261600" y="4038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10261600" y="4495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10261600" y="4953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10261600" y="5410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414528" y="5867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10261600" y="5867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ED46C288-20EB-40C5-9FAA-C79523672892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894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8F9FF61-682A-4F19-9E6C-0C1852620258}" type="datetime1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721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647D17C9-17F1-473D-BE50-6DAC61FDADB2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>
          <a:xfrm>
            <a:off x="10058400" y="6477000"/>
            <a:ext cx="1320800" cy="304800"/>
          </a:xfrm>
        </p:spPr>
        <p:txBody>
          <a:bodyPr/>
          <a:lstStyle>
            <a:lvl1pPr>
              <a:defRPr>
                <a:solidFill>
                  <a:srgbClr val="1A0D00"/>
                </a:solidFill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916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14BC3C9-A685-472C-8276-68FAD2641ACB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>
          <a:xfrm>
            <a:off x="10058400" y="6473952"/>
            <a:ext cx="1320800" cy="304800"/>
          </a:xfrm>
        </p:spPr>
        <p:txBody>
          <a:bodyPr/>
          <a:lstStyle>
            <a:lvl1pPr>
              <a:defRPr>
                <a:solidFill>
                  <a:srgbClr val="1A0D00"/>
                </a:solidFill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699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10769600" cy="56388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3D75E07C-0522-4AF0-A966-D05316F558E7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9956800" y="6473952"/>
            <a:ext cx="1320800" cy="304800"/>
          </a:xfrm>
        </p:spPr>
        <p:txBody>
          <a:bodyPr/>
          <a:lstStyle>
            <a:lvl1pPr>
              <a:defRPr>
                <a:solidFill>
                  <a:srgbClr val="1A0D00"/>
                </a:solidFill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787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E670A75E-E93C-4A89-BCBC-7B6289FEC257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>
          <a:xfrm>
            <a:off x="9956800" y="6473952"/>
            <a:ext cx="1320800" cy="304800"/>
          </a:xfrm>
        </p:spPr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897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E8B83FCA-112E-4C8A-943E-864D247B1987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89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11480800" y="0"/>
            <a:ext cx="711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1480800" y="381000"/>
            <a:ext cx="7112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06400" y="381000"/>
            <a:ext cx="107696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9347200" y="76200"/>
            <a:ext cx="18288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EA410BD0-13B0-40BA-A406-EBE74DA9E965}" type="datetime1">
              <a:rPr lang="en-US" smtClean="0">
                <a:solidFill>
                  <a:srgbClr val="A72628">
                    <a:tint val="65000"/>
                  </a:srgbClr>
                </a:solidFill>
              </a:rPr>
              <a:pPr algn="r"/>
              <a:t>11/27/18</a:t>
            </a:fld>
            <a:endParaRPr lang="en-US" dirty="0">
              <a:solidFill>
                <a:srgbClr val="A72628">
                  <a:tint val="65000"/>
                </a:srgb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672576" y="6473952"/>
            <a:ext cx="13208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>
                <a:solidFill>
                  <a:srgbClr val="1A0D00"/>
                </a:solidFill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A72628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3606800" y="6477000"/>
            <a:ext cx="49784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381000"/>
            <a:ext cx="10515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1295399"/>
            <a:ext cx="10489580" cy="495835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A4C44-5074-454B-902F-DB8AF73D4583}"/>
              </a:ext>
            </a:extLst>
          </p:cNvPr>
          <p:cNvCxnSpPr/>
          <p:nvPr/>
        </p:nvCxnSpPr>
        <p:spPr>
          <a:xfrm flipV="1">
            <a:off x="2895600" y="2514600"/>
            <a:ext cx="2743200" cy="259080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C17C7E-586A-5A42-99BB-32FCCE69C1FE}"/>
              </a:ext>
            </a:extLst>
          </p:cNvPr>
          <p:cNvCxnSpPr>
            <a:cxnSpLocks/>
          </p:cNvCxnSpPr>
          <p:nvPr/>
        </p:nvCxnSpPr>
        <p:spPr>
          <a:xfrm flipV="1">
            <a:off x="2895600" y="4114800"/>
            <a:ext cx="2286000" cy="99060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575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5_Pitchbook">
  <a:themeElements>
    <a:clrScheme name="Custom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BFBFBF"/>
      </a:accent1>
      <a:accent2>
        <a:srgbClr val="BFBFBF"/>
      </a:accent2>
      <a:accent3>
        <a:srgbClr val="27CED7"/>
      </a:accent3>
      <a:accent4>
        <a:srgbClr val="BFBFBF"/>
      </a:accent4>
      <a:accent5>
        <a:srgbClr val="0B2D5B"/>
      </a:accent5>
      <a:accent6>
        <a:srgbClr val="000000"/>
      </a:accent6>
      <a:hlink>
        <a:srgbClr val="6EAC1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lnDef>
      <a:spPr>
        <a:ln w="38100">
          <a:solidFill>
            <a:srgbClr val="12150E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5_Pitchbook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2011-02-26T16:21:31Z</dcterms:created>
  <dcterms:modified xsi:type="dcterms:W3CDTF">2018-11-28T04:19:29Z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Tfs.IsStoryboard">
    <vt:bool>true</vt:bool>
  </property>
</Properties>
</file>