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0F25-1891-B040-A344-C83DD0D71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5EC9E-31FE-6D49-BBF8-771523BC5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A0E63-9684-2143-9A8A-0AFE9C97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4660-8406-E243-9BAC-55A38CF0C041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9ABBC-8F34-424B-BBFA-ECF099BA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2BBC8-B11F-9A45-8FC1-3A083CD0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1787-EDA7-5A4D-823C-1DB14AFB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3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9A1D-1A40-9644-9622-F69095D2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731FA-CBF2-8A4F-B450-E97156C9D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2A36-DFE9-074A-9B84-6DBE025B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4660-8406-E243-9BAC-55A38CF0C041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CF23F-8EC3-1B44-A17B-069C9E08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9441-D9B0-744E-A1EC-36D8DD2E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1787-EDA7-5A4D-823C-1DB14AFB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41098-37CA-CE4A-A3B6-53C45BA76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9EE36-CAE9-9A4D-AB1D-ADFA0A519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A86E2-DDC2-E14D-A61D-CAF8A97A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4660-8406-E243-9BAC-55A38CF0C041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8736-24EC-3540-A91E-D69C942A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C3E07-0708-6346-ABDA-C811C3FB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1787-EDA7-5A4D-823C-1DB14AFB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5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CD18-738D-1547-868E-32741DB8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B097-3FDB-6148-A5F5-7EFB88D2C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82DB-F655-014C-BED0-BD55B26E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4660-8406-E243-9BAC-55A38CF0C041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59F8F-1ECE-6D46-9FF8-ACCC73A6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19887-B685-6549-B9B9-FABBF779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1787-EDA7-5A4D-823C-1DB14AFB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0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C870-8A31-8143-9809-A1DEA054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DD18D-1818-F246-9922-57E36349D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3B307-5D3A-9A44-BE00-C4C57E61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4660-8406-E243-9BAC-55A38CF0C041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E2226-C3D0-1646-930D-A410ED74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F6136-124A-E44B-957C-FE847465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1787-EDA7-5A4D-823C-1DB14AFB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3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A6F3-9BF6-C14E-AB67-24C91836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70B5A-86C5-4C41-A2A7-F42DCF1AE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88FC1-4EF2-374F-868A-C18550C3F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4DD49-F23C-264B-9E44-795E3ADE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4660-8406-E243-9BAC-55A38CF0C041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20869-5E16-8541-9603-A3DB5AEC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7615F-18C4-B847-BE2E-5EDCBC01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1787-EDA7-5A4D-823C-1DB14AFB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3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532C-FE16-2A4C-9939-1DF9236E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203F6-69DA-F14E-B74F-8E56A644C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90B74-7719-2044-9EDE-2DE9F7019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32D64-D531-9F46-94D5-C923AAA56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D88D0-C01E-954D-A388-6F9F4AB00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E4CD0-EA96-7547-819F-4A72A3BD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4660-8406-E243-9BAC-55A38CF0C041}" type="datetimeFigureOut">
              <a:rPr lang="en-US" smtClean="0"/>
              <a:t>1/11/21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522FE-CB64-C849-915C-B5A5A346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69295-4601-B64A-B6EB-22258D87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1787-EDA7-5A4D-823C-1DB14AFB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73D1-8302-D747-AF9B-ED49B9FA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B1540-3662-554C-ADC1-63393BF2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4660-8406-E243-9BAC-55A38CF0C041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F75A8-2560-F54E-A41F-8FFC42D8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99223-63A2-BB4E-93A0-8CD67B0F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1787-EDA7-5A4D-823C-1DB14AFB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5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86AC3-C7A4-784D-887C-43654E26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4660-8406-E243-9BAC-55A38CF0C041}" type="datetimeFigureOut">
              <a:rPr lang="en-US" smtClean="0"/>
              <a:t>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93034-47FE-004B-851C-141DCDD4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67D26-DEC3-AA49-8C15-5DE9372B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1787-EDA7-5A4D-823C-1DB14AFB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3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E1E5-87D3-C646-B727-AEC7FB41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757E-81E8-A14F-9B85-0F2BB5BF9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B0C9D-44E8-5442-B2EE-CA6DEBE5D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83D8A-C5D5-B34F-B71B-9B9662B6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4660-8406-E243-9BAC-55A38CF0C041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29508-FDD0-244A-854E-729F7FF4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45929-887C-4A45-90A7-A7BC0F42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1787-EDA7-5A4D-823C-1DB14AFB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5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D885-672D-A048-B142-EF5ACC44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D6AFB-1E48-F946-B20F-31F9AC946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FFE18-0D33-6145-BFAF-741E8A2A6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67C1-8E3C-F04B-86A7-3D073E0C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4660-8406-E243-9BAC-55A38CF0C041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7637D-BB39-B744-911F-E4192BC6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CA7BD-3655-BE40-B2AA-BE69F202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81787-EDA7-5A4D-823C-1DB14AFB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1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9FEAF-9C5D-ED45-8D06-BFB26070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9E2B1-7BA7-664B-8559-51DC66883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4D72B-D984-0542-9EE5-667A55A60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74660-8406-E243-9BAC-55A38CF0C041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D258-9A72-A049-AC33-EA4813C1F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9D07D-0102-C94A-9138-45F0B56A2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81787-EDA7-5A4D-823C-1DB14AFB3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8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F63349DB-0020-614F-B477-F25B280D5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0" t="63467" r="7243" b="8267"/>
          <a:stretch/>
        </p:blipFill>
        <p:spPr>
          <a:xfrm>
            <a:off x="265304" y="1190552"/>
            <a:ext cx="10447115" cy="3556940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241015C6-0E85-C34D-91BA-4735BD9BBB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521" b="1"/>
          <a:stretch/>
        </p:blipFill>
        <p:spPr>
          <a:xfrm>
            <a:off x="441255" y="4765963"/>
            <a:ext cx="10169405" cy="198924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58B7DF-464E-A241-8FE1-6BDAFBC6AECD}"/>
              </a:ext>
            </a:extLst>
          </p:cNvPr>
          <p:cNvCxnSpPr>
            <a:cxnSpLocks/>
          </p:cNvCxnSpPr>
          <p:nvPr/>
        </p:nvCxnSpPr>
        <p:spPr>
          <a:xfrm>
            <a:off x="5498798" y="1985818"/>
            <a:ext cx="0" cy="482314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A29E21-70A2-994A-B1B8-43A2338EAF93}"/>
              </a:ext>
            </a:extLst>
          </p:cNvPr>
          <p:cNvCxnSpPr>
            <a:cxnSpLocks/>
          </p:cNvCxnSpPr>
          <p:nvPr/>
        </p:nvCxnSpPr>
        <p:spPr>
          <a:xfrm>
            <a:off x="6550691" y="1985818"/>
            <a:ext cx="0" cy="480633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199821-5EAF-454A-8AC0-AF3985B87E0C}"/>
              </a:ext>
            </a:extLst>
          </p:cNvPr>
          <p:cNvCxnSpPr>
            <a:cxnSpLocks/>
          </p:cNvCxnSpPr>
          <p:nvPr/>
        </p:nvCxnSpPr>
        <p:spPr>
          <a:xfrm>
            <a:off x="6097542" y="1985818"/>
            <a:ext cx="0" cy="482314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0F2DA2-0AB1-2549-8CB4-4AA590B191B2}"/>
              </a:ext>
            </a:extLst>
          </p:cNvPr>
          <p:cNvSpPr txBox="1"/>
          <p:nvPr/>
        </p:nvSpPr>
        <p:spPr>
          <a:xfrm>
            <a:off x="1010526" y="3904581"/>
            <a:ext cx="434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corresponds to right-lateral motion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0ABD4-BF0C-D44F-9B82-ABAD82E6CC4B}"/>
              </a:ext>
            </a:extLst>
          </p:cNvPr>
          <p:cNvSpPr txBox="1"/>
          <p:nvPr/>
        </p:nvSpPr>
        <p:spPr>
          <a:xfrm>
            <a:off x="0" y="573498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BK.PKD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B0208C1-2D7F-9748-9802-8B297343AD27}"/>
              </a:ext>
            </a:extLst>
          </p:cNvPr>
          <p:cNvSpPr txBox="1">
            <a:spLocks/>
          </p:cNvSpPr>
          <p:nvPr/>
        </p:nvSpPr>
        <p:spPr>
          <a:xfrm>
            <a:off x="838200" y="189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Stress at Parkfield generated by the </a:t>
            </a:r>
            <a:br>
              <a:rPr lang="en-US" dirty="0"/>
            </a:br>
            <a:r>
              <a:rPr lang="en-US" dirty="0"/>
              <a:t>2010 Mw 7.1 Baja Earthquake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D5FF1-67E7-2545-874F-2B1E9B4A8812}"/>
              </a:ext>
            </a:extLst>
          </p:cNvPr>
          <p:cNvSpPr txBox="1"/>
          <p:nvPr/>
        </p:nvSpPr>
        <p:spPr>
          <a:xfrm>
            <a:off x="1010526" y="1914145"/>
            <a:ext cx="146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Filter: 10-50 s</a:t>
            </a:r>
          </a:p>
        </p:txBody>
      </p:sp>
    </p:spTree>
    <p:extLst>
      <p:ext uri="{BB962C8B-B14F-4D97-AF65-F5344CB8AC3E}">
        <p14:creationId xmlns:p14="http://schemas.microsoft.com/office/powerpoint/2010/main" val="62862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FC0A5C8-FA3F-1046-841A-A72239C9A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9" t="64781" r="7133" b="7609"/>
          <a:stretch/>
        </p:blipFill>
        <p:spPr>
          <a:xfrm>
            <a:off x="398871" y="1357647"/>
            <a:ext cx="10324546" cy="3464052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241015C6-0E85-C34D-91BA-4735BD9BBB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521" b="1"/>
          <a:stretch/>
        </p:blipFill>
        <p:spPr>
          <a:xfrm>
            <a:off x="441255" y="4765963"/>
            <a:ext cx="10169405" cy="198924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58B7DF-464E-A241-8FE1-6BDAFBC6AECD}"/>
              </a:ext>
            </a:extLst>
          </p:cNvPr>
          <p:cNvCxnSpPr>
            <a:cxnSpLocks/>
          </p:cNvCxnSpPr>
          <p:nvPr/>
        </p:nvCxnSpPr>
        <p:spPr>
          <a:xfrm>
            <a:off x="5461854" y="1985818"/>
            <a:ext cx="0" cy="482314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A29E21-70A2-994A-B1B8-43A2338EAF93}"/>
              </a:ext>
            </a:extLst>
          </p:cNvPr>
          <p:cNvCxnSpPr>
            <a:cxnSpLocks/>
          </p:cNvCxnSpPr>
          <p:nvPr/>
        </p:nvCxnSpPr>
        <p:spPr>
          <a:xfrm>
            <a:off x="6541455" y="1985818"/>
            <a:ext cx="0" cy="480633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199821-5EAF-454A-8AC0-AF3985B87E0C}"/>
              </a:ext>
            </a:extLst>
          </p:cNvPr>
          <p:cNvCxnSpPr>
            <a:cxnSpLocks/>
          </p:cNvCxnSpPr>
          <p:nvPr/>
        </p:nvCxnSpPr>
        <p:spPr>
          <a:xfrm>
            <a:off x="6097542" y="1985818"/>
            <a:ext cx="0" cy="482314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0F2DA2-0AB1-2549-8CB4-4AA590B191B2}"/>
              </a:ext>
            </a:extLst>
          </p:cNvPr>
          <p:cNvSpPr txBox="1"/>
          <p:nvPr/>
        </p:nvSpPr>
        <p:spPr>
          <a:xfrm>
            <a:off x="1010526" y="3904581"/>
            <a:ext cx="434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corresponds to right-lateral motion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0ABD4-BF0C-D44F-9B82-ABAD82E6CC4B}"/>
              </a:ext>
            </a:extLst>
          </p:cNvPr>
          <p:cNvSpPr txBox="1"/>
          <p:nvPr/>
        </p:nvSpPr>
        <p:spPr>
          <a:xfrm>
            <a:off x="0" y="573498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BK.PKD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DD5FF1-67E7-2545-874F-2B1E9B4A8812}"/>
              </a:ext>
            </a:extLst>
          </p:cNvPr>
          <p:cNvSpPr txBox="1"/>
          <p:nvPr/>
        </p:nvSpPr>
        <p:spPr>
          <a:xfrm>
            <a:off x="1010526" y="1914145"/>
            <a:ext cx="146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Filter: </a:t>
            </a:r>
            <a:r>
              <a:rPr lang="en-US" dirty="0">
                <a:solidFill>
                  <a:srgbClr val="FF0000"/>
                </a:solidFill>
              </a:rPr>
              <a:t>20</a:t>
            </a:r>
            <a:r>
              <a:rPr lang="en-US" dirty="0"/>
              <a:t>-50 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C11E9A8-4717-AB4D-8984-61828F23FD6E}"/>
              </a:ext>
            </a:extLst>
          </p:cNvPr>
          <p:cNvSpPr txBox="1">
            <a:spLocks/>
          </p:cNvSpPr>
          <p:nvPr/>
        </p:nvSpPr>
        <p:spPr>
          <a:xfrm>
            <a:off x="838200" y="189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Stress at Parkfield generated by the </a:t>
            </a:r>
            <a:br>
              <a:rPr lang="en-US" dirty="0"/>
            </a:br>
            <a:r>
              <a:rPr lang="en-US" dirty="0"/>
              <a:t>2010 Mw 7.1 Baja Earthquake </a:t>
            </a:r>
          </a:p>
        </p:txBody>
      </p:sp>
    </p:spTree>
    <p:extLst>
      <p:ext uri="{BB962C8B-B14F-4D97-AF65-F5344CB8AC3E}">
        <p14:creationId xmlns:p14="http://schemas.microsoft.com/office/powerpoint/2010/main" val="225209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Meng, Haoran</dc:creator>
  <cp:lastModifiedBy>Meng, Haoran</cp:lastModifiedBy>
  <cp:revision>15</cp:revision>
  <dcterms:created xsi:type="dcterms:W3CDTF">2021-01-11T17:43:51Z</dcterms:created>
  <dcterms:modified xsi:type="dcterms:W3CDTF">2021-01-11T19:06:44Z</dcterms:modified>
</cp:coreProperties>
</file>