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5" autoAdjust="0"/>
    <p:restoredTop sz="94660"/>
  </p:normalViewPr>
  <p:slideViewPr>
    <p:cSldViewPr snapToGrid="0">
      <p:cViewPr varScale="1">
        <p:scale>
          <a:sx n="50" d="100"/>
          <a:sy n="50" d="100"/>
        </p:scale>
        <p:origin x="739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94FE80-4800-EB5F-E3C8-8294D3C5E9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35188BC-FA08-2691-40CE-E076BC4A95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9419B5-ECCB-31F2-7993-2758F4227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A8621-34EC-4165-8187-C72B69226018}" type="datetimeFigureOut">
              <a:rPr lang="ko-KR" altLang="en-US" smtClean="0"/>
              <a:t>2024-07-30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A5ED5F-26F1-A4F0-9464-EAD9087AB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279136-6706-9FC9-DF6F-292F63B4A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3CD3F-0434-4D6C-B0B7-F8D156893F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3701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E768EA-62A5-992E-A3C6-36FA5EC64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44F1776-22DE-06CB-D4E3-14DF56CBAA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FF554D-E5D0-FE0E-CF6C-5A670C65D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A8621-34EC-4165-8187-C72B69226018}" type="datetimeFigureOut">
              <a:rPr lang="ko-KR" altLang="en-US" smtClean="0"/>
              <a:t>2024-07-30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53B568-F805-C396-C597-CCE91B725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E6038C-DB15-780B-5F6B-00EAC3B85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3CD3F-0434-4D6C-B0B7-F8D156893F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3551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92DA2C8-BC4D-9DFF-C288-0549086526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D0F0D7C-D32D-DD3F-146A-920DCF1425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FFB432-AF83-CDA1-21F9-0C3FF523D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A8621-34EC-4165-8187-C72B69226018}" type="datetimeFigureOut">
              <a:rPr lang="ko-KR" altLang="en-US" smtClean="0"/>
              <a:t>2024-07-30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27142E-5F55-6B4B-6709-F4BBC2C30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8AE2F3-5ABF-49FB-39C9-4571D84FE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3CD3F-0434-4D6C-B0B7-F8D156893F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1369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DAEFF1-FC31-0172-527A-26E58AE02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348C2A-CF50-E7F5-74F5-B8C46C47BF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3FA781-DC45-32A8-7FA3-0FDBEFBE6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A8621-34EC-4165-8187-C72B69226018}" type="datetimeFigureOut">
              <a:rPr lang="ko-KR" altLang="en-US" smtClean="0"/>
              <a:t>2024-07-30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F36000-264E-99C4-FDAA-E0F0139A6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E4E54E-EBB4-6D6B-2165-FDDBAC1F6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3CD3F-0434-4D6C-B0B7-F8D156893F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6103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CAAF4F-9FF5-E2E2-E984-60C9A97A5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2D80EE9-AC37-DFAC-E494-3BB25FB55A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5BF554-CB46-9E5B-E9AD-6836A8EC4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A8621-34EC-4165-8187-C72B69226018}" type="datetimeFigureOut">
              <a:rPr lang="ko-KR" altLang="en-US" smtClean="0"/>
              <a:t>2024-07-30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0E1472-9727-6717-3EA7-BF564E36D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8CB0D9-616A-227F-01A6-1C30CA799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3CD3F-0434-4D6C-B0B7-F8D156893F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462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3AC78F-AF41-E96A-961D-1C652FB9D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519D3C-19B0-98E7-79E2-B09C109549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C4A98DB-8ADC-090E-6B0B-D47DA645C8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5215AC0-4D1A-2EC7-A5A8-556925337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A8621-34EC-4165-8187-C72B69226018}" type="datetimeFigureOut">
              <a:rPr lang="ko-KR" altLang="en-US" smtClean="0"/>
              <a:t>2024-07-30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68B3F38-A976-ED6A-5045-ECEF5DA59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C7A62FF-48E7-1DED-87A6-636AC40A6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3CD3F-0434-4D6C-B0B7-F8D156893F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1461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1466EB-20AF-80F6-F0CF-79D4C91B7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9A50E23-5B71-C9A1-D85D-88903C803F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07DB994-1DA7-9508-07AF-04CF91F1B0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2BEBD38-9E0C-4FA0-4481-2C90CAA2C1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526F638-DCBC-0AC3-EBE4-5E43578407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0E625EA-CCD0-F80E-087B-7AA0021FB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A8621-34EC-4165-8187-C72B69226018}" type="datetimeFigureOut">
              <a:rPr lang="ko-KR" altLang="en-US" smtClean="0"/>
              <a:t>2024-07-30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5B1510D-8267-5B2A-6046-C9481518B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5857F99-AE91-6278-2905-2617E58DF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3CD3F-0434-4D6C-B0B7-F8D156893F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2541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ADE1D1-480A-2D8E-CCD3-B8C51AC50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7C1CF3B-61CF-77D2-33D4-E6D7D49AE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A8621-34EC-4165-8187-C72B69226018}" type="datetimeFigureOut">
              <a:rPr lang="ko-KR" altLang="en-US" smtClean="0"/>
              <a:t>2024-07-30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9DFFE91-99B9-EF24-0386-15C0EAEBE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494A858-4931-E44F-14D6-BBA47ACB2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3CD3F-0434-4D6C-B0B7-F8D156893F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0830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15D0C00-C632-1A39-FEF5-5C7FAF661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A8621-34EC-4165-8187-C72B69226018}" type="datetimeFigureOut">
              <a:rPr lang="ko-KR" altLang="en-US" smtClean="0"/>
              <a:t>2024-07-30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FD3806D-9F10-F142-B63C-35613D21A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199EC54-A555-B7CE-D72B-B88FF2445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3CD3F-0434-4D6C-B0B7-F8D156893F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0036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8B1DE2-4981-63FF-F605-902FF89BA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8C6F20-FA70-F333-83F2-CDC38D2EF5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55B5364-674E-E4DD-9CB4-4BBE1130AB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77A4414-AADE-E435-8AF8-BB454C97F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A8621-34EC-4165-8187-C72B69226018}" type="datetimeFigureOut">
              <a:rPr lang="ko-KR" altLang="en-US" smtClean="0"/>
              <a:t>2024-07-30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C75FA15-580C-706E-5AFA-D6FF17357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13F68F2-CEDC-6E6F-2925-C73522C5D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3CD3F-0434-4D6C-B0B7-F8D156893F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4577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C6CF42-A396-38F2-24FA-D8A5B90D6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A951736-5E23-0E32-75E2-470893EC27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30FBDD3-43EC-6ECF-337D-3C83E72CE2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4F1F570-14CF-3737-49E6-512C9FE12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A8621-34EC-4165-8187-C72B69226018}" type="datetimeFigureOut">
              <a:rPr lang="ko-KR" altLang="en-US" smtClean="0"/>
              <a:t>2024-07-30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7842D2A-09AC-ECD7-7B07-905EDC280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ABC05EE-FB0E-2704-3CAC-B5277F8E6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3CD3F-0434-4D6C-B0B7-F8D156893F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278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36C5BB9-17EE-F17A-E3AB-BF1A1E046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CAE2A03-786B-91A8-23C6-250DD1D228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6F5A3B-351C-C076-1B51-731659951C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0DA8621-34EC-4165-8187-C72B69226018}" type="datetimeFigureOut">
              <a:rPr lang="ko-KR" altLang="en-US" smtClean="0"/>
              <a:t>2024-07-30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91B15D-D7C4-1F35-61E6-00306BA367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41A0D4-526E-053A-7386-0996418F62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773CD3F-0434-4D6C-B0B7-F8D156893F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4772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1AE5428B-0FDD-5ED6-A21E-4BF2149EC9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2402313"/>
              </p:ext>
            </p:extLst>
          </p:nvPr>
        </p:nvGraphicFramePr>
        <p:xfrm>
          <a:off x="292100" y="359832"/>
          <a:ext cx="11607800" cy="58276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21560">
                  <a:extLst>
                    <a:ext uri="{9D8B030D-6E8A-4147-A177-3AD203B41FA5}">
                      <a16:colId xmlns:a16="http://schemas.microsoft.com/office/drawing/2014/main" val="124329260"/>
                    </a:ext>
                  </a:extLst>
                </a:gridCol>
                <a:gridCol w="2321560">
                  <a:extLst>
                    <a:ext uri="{9D8B030D-6E8A-4147-A177-3AD203B41FA5}">
                      <a16:colId xmlns:a16="http://schemas.microsoft.com/office/drawing/2014/main" val="407413467"/>
                    </a:ext>
                  </a:extLst>
                </a:gridCol>
                <a:gridCol w="2321560">
                  <a:extLst>
                    <a:ext uri="{9D8B030D-6E8A-4147-A177-3AD203B41FA5}">
                      <a16:colId xmlns:a16="http://schemas.microsoft.com/office/drawing/2014/main" val="1215310909"/>
                    </a:ext>
                  </a:extLst>
                </a:gridCol>
                <a:gridCol w="2321560">
                  <a:extLst>
                    <a:ext uri="{9D8B030D-6E8A-4147-A177-3AD203B41FA5}">
                      <a16:colId xmlns:a16="http://schemas.microsoft.com/office/drawing/2014/main" val="771025467"/>
                    </a:ext>
                  </a:extLst>
                </a:gridCol>
                <a:gridCol w="2321560">
                  <a:extLst>
                    <a:ext uri="{9D8B030D-6E8A-4147-A177-3AD203B41FA5}">
                      <a16:colId xmlns:a16="http://schemas.microsoft.com/office/drawing/2014/main" val="2064678287"/>
                    </a:ext>
                  </a:extLst>
                </a:gridCol>
              </a:tblGrid>
              <a:tr h="728451"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OSI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TCP/IP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Other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8760463"/>
                  </a:ext>
                </a:extLst>
              </a:tr>
              <a:tr h="72845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Alligator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Application</a:t>
                      </a:r>
                      <a:endParaRPr lang="ko-KR" altLang="en-US" sz="2800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L7-</a:t>
                      </a:r>
                      <a:r>
                        <a:rPr lang="ko-KR" altLang="en-US" sz="2800" dirty="0"/>
                        <a:t>방화벽</a:t>
                      </a: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HTTP</a:t>
                      </a:r>
                      <a:endParaRPr lang="ko-KR" altLang="en-US" sz="2800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FTP</a:t>
                      </a:r>
                    </a:p>
                    <a:p>
                      <a:pPr latinLnBrk="1"/>
                      <a:r>
                        <a:rPr lang="en-US" altLang="ko-KR" sz="2800" dirty="0"/>
                        <a:t>SSH</a:t>
                      </a:r>
                    </a:p>
                    <a:p>
                      <a:pPr latinLnBrk="1"/>
                      <a:r>
                        <a:rPr lang="en-US" altLang="ko-KR" sz="2800"/>
                        <a:t>DNS</a:t>
                      </a:r>
                      <a:endParaRPr lang="en-US" altLang="ko-KR" sz="2800" dirty="0"/>
                    </a:p>
                    <a:p>
                      <a:pPr latinLnBrk="1"/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5891170"/>
                  </a:ext>
                </a:extLst>
              </a:tr>
              <a:tr h="72845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PET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Presentation</a:t>
                      </a:r>
                      <a:endParaRPr lang="ko-KR" altLang="en-US" sz="28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3719525"/>
                  </a:ext>
                </a:extLst>
              </a:tr>
              <a:tr h="72845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Steve’s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Session</a:t>
                      </a:r>
                      <a:endParaRPr lang="ko-KR" altLang="en-US" sz="28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585795"/>
                  </a:ext>
                </a:extLst>
              </a:tr>
              <a:tr h="72845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Touch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Transport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L4-</a:t>
                      </a:r>
                      <a:r>
                        <a:rPr lang="ko-KR" altLang="en-US" sz="2800" dirty="0"/>
                        <a:t>공유기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TCP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UDP, ICMP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4368122"/>
                  </a:ext>
                </a:extLst>
              </a:tr>
              <a:tr h="72845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Not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Network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L3-</a:t>
                      </a:r>
                      <a:r>
                        <a:rPr lang="ko-KR" altLang="en-US" sz="2800" dirty="0"/>
                        <a:t>라우터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IP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IPv6, ARP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2213564"/>
                  </a:ext>
                </a:extLst>
              </a:tr>
              <a:tr h="72845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Do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Data Link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L2-</a:t>
                      </a:r>
                      <a:r>
                        <a:rPr lang="ko-KR" altLang="en-US" sz="2800" dirty="0"/>
                        <a:t>스위치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Ethernet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032934"/>
                  </a:ext>
                </a:extLst>
              </a:tr>
              <a:tr h="72845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Please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Physical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01727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43741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41</Words>
  <Application>Microsoft Office PowerPoint</Application>
  <PresentationFormat>와이드스크린</PresentationFormat>
  <Paragraphs>30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서소영</dc:creator>
  <cp:lastModifiedBy>서소영</cp:lastModifiedBy>
  <cp:revision>2</cp:revision>
  <dcterms:created xsi:type="dcterms:W3CDTF">2024-07-25T07:10:36Z</dcterms:created>
  <dcterms:modified xsi:type="dcterms:W3CDTF">2024-07-30T11:24:52Z</dcterms:modified>
</cp:coreProperties>
</file>