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F42F6-98F0-4B60-85AD-8D61AB013C33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80779-6032-4D4F-BE51-643B793BA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99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380A-7A0E-4A58-8BAB-CF111DF08470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380A-7A0E-4A58-8BAB-CF111DF08470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80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380A-7A0E-4A58-8BAB-CF111DF08470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6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380A-7A0E-4A58-8BAB-CF111DF08470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09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380A-7A0E-4A58-8BAB-CF111DF08470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92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380A-7A0E-4A58-8BAB-CF111DF08470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19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380A-7A0E-4A58-8BAB-CF111DF08470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00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380A-7A0E-4A58-8BAB-CF111DF08470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11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380A-7A0E-4A58-8BAB-CF111DF08470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10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380A-7A0E-4A58-8BAB-CF111DF08470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5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380A-7A0E-4A58-8BAB-CF111DF08470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69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257546"/>
            <a:ext cx="10515600" cy="635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194099"/>
            <a:ext cx="10515600" cy="4982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4380A-7A0E-4A58-8BAB-CF111DF08470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29898-3B7F-4E48-93D3-C3ED9A888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4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174697" y="362502"/>
            <a:ext cx="1249636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 smtClean="0">
                <a:solidFill>
                  <a:schemeClr val="tx1"/>
                </a:solidFill>
              </a:rPr>
              <a:t>tTECSInfo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30531" y="362501"/>
            <a:ext cx="118369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>
                <a:solidFill>
                  <a:schemeClr val="tx1"/>
                </a:solidFill>
              </a:rPr>
              <a:t>tTECSInfoSub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72060" y="1335933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>
                <a:solidFill>
                  <a:schemeClr val="tx1"/>
                </a:solidFill>
              </a:rPr>
              <a:t>tNamespaceInfo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05085" y="1332794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tRegionInfo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68431" y="2587753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tSignatureInfo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69134" y="3656378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tFunctionInfo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064908" y="2590751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tCelltypeInfo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064908" y="3648116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tCallInfo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482228" y="3648116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tEntryInfo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899548" y="3648115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tVarDeclInfo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 smtClean="0">
              <a:solidFill>
                <a:schemeClr val="tx1"/>
              </a:solidFill>
            </a:endParaRPr>
          </a:p>
        </p:txBody>
      </p:sp>
      <p:sp>
        <p:nvSpPr>
          <p:cNvPr id="17" name="フリーフォーム 16"/>
          <p:cNvSpPr/>
          <p:nvPr/>
        </p:nvSpPr>
        <p:spPr>
          <a:xfrm>
            <a:off x="2314401" y="3157064"/>
            <a:ext cx="89261" cy="206830"/>
          </a:xfrm>
          <a:custGeom>
            <a:avLst/>
            <a:gdLst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4" fmla="*/ 137160 w 289560"/>
              <a:gd name="connsiteY4" fmla="*/ 0 h 586740"/>
              <a:gd name="connsiteX0" fmla="*/ 167640 w 289560"/>
              <a:gd name="connsiteY0" fmla="*/ 0 h 655320"/>
              <a:gd name="connsiteX1" fmla="*/ 0 w 289560"/>
              <a:gd name="connsiteY1" fmla="*/ 358140 h 655320"/>
              <a:gd name="connsiteX2" fmla="*/ 167640 w 289560"/>
              <a:gd name="connsiteY2" fmla="*/ 655320 h 655320"/>
              <a:gd name="connsiteX3" fmla="*/ 289560 w 289560"/>
              <a:gd name="connsiteY3" fmla="*/ 342900 h 655320"/>
              <a:gd name="connsiteX4" fmla="*/ 167640 w 289560"/>
              <a:gd name="connsiteY4" fmla="*/ 0 h 655320"/>
              <a:gd name="connsiteX0" fmla="*/ 167640 w 311331"/>
              <a:gd name="connsiteY0" fmla="*/ 0 h 655320"/>
              <a:gd name="connsiteX1" fmla="*/ 0 w 311331"/>
              <a:gd name="connsiteY1" fmla="*/ 358140 h 655320"/>
              <a:gd name="connsiteX2" fmla="*/ 167640 w 311331"/>
              <a:gd name="connsiteY2" fmla="*/ 655320 h 655320"/>
              <a:gd name="connsiteX3" fmla="*/ 311331 w 311331"/>
              <a:gd name="connsiteY3" fmla="*/ 353786 h 655320"/>
              <a:gd name="connsiteX4" fmla="*/ 167640 w 311331"/>
              <a:gd name="connsiteY4" fmla="*/ 0 h 655320"/>
              <a:gd name="connsiteX0" fmla="*/ 167640 w 311331"/>
              <a:gd name="connsiteY0" fmla="*/ 0 h 726078"/>
              <a:gd name="connsiteX1" fmla="*/ 0 w 311331"/>
              <a:gd name="connsiteY1" fmla="*/ 358140 h 726078"/>
              <a:gd name="connsiteX2" fmla="*/ 178526 w 311331"/>
              <a:gd name="connsiteY2" fmla="*/ 726078 h 726078"/>
              <a:gd name="connsiteX3" fmla="*/ 311331 w 311331"/>
              <a:gd name="connsiteY3" fmla="*/ 353786 h 726078"/>
              <a:gd name="connsiteX4" fmla="*/ 167640 w 311331"/>
              <a:gd name="connsiteY4" fmla="*/ 0 h 726078"/>
              <a:gd name="connsiteX0" fmla="*/ 167640 w 311331"/>
              <a:gd name="connsiteY0" fmla="*/ 0 h 693421"/>
              <a:gd name="connsiteX1" fmla="*/ 0 w 311331"/>
              <a:gd name="connsiteY1" fmla="*/ 358140 h 693421"/>
              <a:gd name="connsiteX2" fmla="*/ 178526 w 311331"/>
              <a:gd name="connsiteY2" fmla="*/ 693421 h 693421"/>
              <a:gd name="connsiteX3" fmla="*/ 311331 w 311331"/>
              <a:gd name="connsiteY3" fmla="*/ 353786 h 693421"/>
              <a:gd name="connsiteX4" fmla="*/ 167640 w 311331"/>
              <a:gd name="connsiteY4" fmla="*/ 0 h 693421"/>
              <a:gd name="connsiteX0" fmla="*/ 151311 w 295002"/>
              <a:gd name="connsiteY0" fmla="*/ 0 h 693421"/>
              <a:gd name="connsiteX1" fmla="*/ 0 w 295002"/>
              <a:gd name="connsiteY1" fmla="*/ 347254 h 693421"/>
              <a:gd name="connsiteX2" fmla="*/ 162197 w 295002"/>
              <a:gd name="connsiteY2" fmla="*/ 693421 h 693421"/>
              <a:gd name="connsiteX3" fmla="*/ 295002 w 295002"/>
              <a:gd name="connsiteY3" fmla="*/ 353786 h 693421"/>
              <a:gd name="connsiteX4" fmla="*/ 151311 w 295002"/>
              <a:gd name="connsiteY4" fmla="*/ 0 h 693421"/>
              <a:gd name="connsiteX0" fmla="*/ 151311 w 305887"/>
              <a:gd name="connsiteY0" fmla="*/ 0 h 693421"/>
              <a:gd name="connsiteX1" fmla="*/ 0 w 305887"/>
              <a:gd name="connsiteY1" fmla="*/ 347254 h 693421"/>
              <a:gd name="connsiteX2" fmla="*/ 162197 w 305887"/>
              <a:gd name="connsiteY2" fmla="*/ 693421 h 693421"/>
              <a:gd name="connsiteX3" fmla="*/ 305887 w 305887"/>
              <a:gd name="connsiteY3" fmla="*/ 353786 h 693421"/>
              <a:gd name="connsiteX4" fmla="*/ 151311 w 305887"/>
              <a:gd name="connsiteY4" fmla="*/ 0 h 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887" h="693421">
                <a:moveTo>
                  <a:pt x="151311" y="0"/>
                </a:moveTo>
                <a:lnTo>
                  <a:pt x="0" y="347254"/>
                </a:lnTo>
                <a:lnTo>
                  <a:pt x="162197" y="693421"/>
                </a:lnTo>
                <a:lnTo>
                  <a:pt x="305887" y="353786"/>
                </a:lnTo>
                <a:lnTo>
                  <a:pt x="15131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22" name="フリーフォーム 21"/>
          <p:cNvSpPr/>
          <p:nvPr/>
        </p:nvSpPr>
        <p:spPr>
          <a:xfrm>
            <a:off x="2504901" y="3157064"/>
            <a:ext cx="89261" cy="206830"/>
          </a:xfrm>
          <a:custGeom>
            <a:avLst/>
            <a:gdLst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4" fmla="*/ 137160 w 289560"/>
              <a:gd name="connsiteY4" fmla="*/ 0 h 586740"/>
              <a:gd name="connsiteX0" fmla="*/ 167640 w 289560"/>
              <a:gd name="connsiteY0" fmla="*/ 0 h 655320"/>
              <a:gd name="connsiteX1" fmla="*/ 0 w 289560"/>
              <a:gd name="connsiteY1" fmla="*/ 358140 h 655320"/>
              <a:gd name="connsiteX2" fmla="*/ 167640 w 289560"/>
              <a:gd name="connsiteY2" fmla="*/ 655320 h 655320"/>
              <a:gd name="connsiteX3" fmla="*/ 289560 w 289560"/>
              <a:gd name="connsiteY3" fmla="*/ 342900 h 655320"/>
              <a:gd name="connsiteX4" fmla="*/ 167640 w 289560"/>
              <a:gd name="connsiteY4" fmla="*/ 0 h 655320"/>
              <a:gd name="connsiteX0" fmla="*/ 167640 w 311331"/>
              <a:gd name="connsiteY0" fmla="*/ 0 h 655320"/>
              <a:gd name="connsiteX1" fmla="*/ 0 w 311331"/>
              <a:gd name="connsiteY1" fmla="*/ 358140 h 655320"/>
              <a:gd name="connsiteX2" fmla="*/ 167640 w 311331"/>
              <a:gd name="connsiteY2" fmla="*/ 655320 h 655320"/>
              <a:gd name="connsiteX3" fmla="*/ 311331 w 311331"/>
              <a:gd name="connsiteY3" fmla="*/ 353786 h 655320"/>
              <a:gd name="connsiteX4" fmla="*/ 167640 w 311331"/>
              <a:gd name="connsiteY4" fmla="*/ 0 h 655320"/>
              <a:gd name="connsiteX0" fmla="*/ 167640 w 311331"/>
              <a:gd name="connsiteY0" fmla="*/ 0 h 726078"/>
              <a:gd name="connsiteX1" fmla="*/ 0 w 311331"/>
              <a:gd name="connsiteY1" fmla="*/ 358140 h 726078"/>
              <a:gd name="connsiteX2" fmla="*/ 178526 w 311331"/>
              <a:gd name="connsiteY2" fmla="*/ 726078 h 726078"/>
              <a:gd name="connsiteX3" fmla="*/ 311331 w 311331"/>
              <a:gd name="connsiteY3" fmla="*/ 353786 h 726078"/>
              <a:gd name="connsiteX4" fmla="*/ 167640 w 311331"/>
              <a:gd name="connsiteY4" fmla="*/ 0 h 726078"/>
              <a:gd name="connsiteX0" fmla="*/ 167640 w 311331"/>
              <a:gd name="connsiteY0" fmla="*/ 0 h 693421"/>
              <a:gd name="connsiteX1" fmla="*/ 0 w 311331"/>
              <a:gd name="connsiteY1" fmla="*/ 358140 h 693421"/>
              <a:gd name="connsiteX2" fmla="*/ 178526 w 311331"/>
              <a:gd name="connsiteY2" fmla="*/ 693421 h 693421"/>
              <a:gd name="connsiteX3" fmla="*/ 311331 w 311331"/>
              <a:gd name="connsiteY3" fmla="*/ 353786 h 693421"/>
              <a:gd name="connsiteX4" fmla="*/ 167640 w 311331"/>
              <a:gd name="connsiteY4" fmla="*/ 0 h 693421"/>
              <a:gd name="connsiteX0" fmla="*/ 151311 w 295002"/>
              <a:gd name="connsiteY0" fmla="*/ 0 h 693421"/>
              <a:gd name="connsiteX1" fmla="*/ 0 w 295002"/>
              <a:gd name="connsiteY1" fmla="*/ 347254 h 693421"/>
              <a:gd name="connsiteX2" fmla="*/ 162197 w 295002"/>
              <a:gd name="connsiteY2" fmla="*/ 693421 h 693421"/>
              <a:gd name="connsiteX3" fmla="*/ 295002 w 295002"/>
              <a:gd name="connsiteY3" fmla="*/ 353786 h 693421"/>
              <a:gd name="connsiteX4" fmla="*/ 151311 w 295002"/>
              <a:gd name="connsiteY4" fmla="*/ 0 h 693421"/>
              <a:gd name="connsiteX0" fmla="*/ 151311 w 305887"/>
              <a:gd name="connsiteY0" fmla="*/ 0 h 693421"/>
              <a:gd name="connsiteX1" fmla="*/ 0 w 305887"/>
              <a:gd name="connsiteY1" fmla="*/ 347254 h 693421"/>
              <a:gd name="connsiteX2" fmla="*/ 162197 w 305887"/>
              <a:gd name="connsiteY2" fmla="*/ 693421 h 693421"/>
              <a:gd name="connsiteX3" fmla="*/ 305887 w 305887"/>
              <a:gd name="connsiteY3" fmla="*/ 353786 h 693421"/>
              <a:gd name="connsiteX4" fmla="*/ 151311 w 305887"/>
              <a:gd name="connsiteY4" fmla="*/ 0 h 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887" h="693421">
                <a:moveTo>
                  <a:pt x="151311" y="0"/>
                </a:moveTo>
                <a:lnTo>
                  <a:pt x="0" y="347254"/>
                </a:lnTo>
                <a:lnTo>
                  <a:pt x="162197" y="693421"/>
                </a:lnTo>
                <a:lnTo>
                  <a:pt x="305887" y="353786"/>
                </a:lnTo>
                <a:lnTo>
                  <a:pt x="15131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23" name="フリーフォーム 22"/>
          <p:cNvSpPr/>
          <p:nvPr/>
        </p:nvSpPr>
        <p:spPr>
          <a:xfrm>
            <a:off x="2695401" y="3157064"/>
            <a:ext cx="89261" cy="206830"/>
          </a:xfrm>
          <a:custGeom>
            <a:avLst/>
            <a:gdLst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4" fmla="*/ 137160 w 289560"/>
              <a:gd name="connsiteY4" fmla="*/ 0 h 586740"/>
              <a:gd name="connsiteX0" fmla="*/ 167640 w 289560"/>
              <a:gd name="connsiteY0" fmla="*/ 0 h 655320"/>
              <a:gd name="connsiteX1" fmla="*/ 0 w 289560"/>
              <a:gd name="connsiteY1" fmla="*/ 358140 h 655320"/>
              <a:gd name="connsiteX2" fmla="*/ 167640 w 289560"/>
              <a:gd name="connsiteY2" fmla="*/ 655320 h 655320"/>
              <a:gd name="connsiteX3" fmla="*/ 289560 w 289560"/>
              <a:gd name="connsiteY3" fmla="*/ 342900 h 655320"/>
              <a:gd name="connsiteX4" fmla="*/ 167640 w 289560"/>
              <a:gd name="connsiteY4" fmla="*/ 0 h 655320"/>
              <a:gd name="connsiteX0" fmla="*/ 167640 w 311331"/>
              <a:gd name="connsiteY0" fmla="*/ 0 h 655320"/>
              <a:gd name="connsiteX1" fmla="*/ 0 w 311331"/>
              <a:gd name="connsiteY1" fmla="*/ 358140 h 655320"/>
              <a:gd name="connsiteX2" fmla="*/ 167640 w 311331"/>
              <a:gd name="connsiteY2" fmla="*/ 655320 h 655320"/>
              <a:gd name="connsiteX3" fmla="*/ 311331 w 311331"/>
              <a:gd name="connsiteY3" fmla="*/ 353786 h 655320"/>
              <a:gd name="connsiteX4" fmla="*/ 167640 w 311331"/>
              <a:gd name="connsiteY4" fmla="*/ 0 h 655320"/>
              <a:gd name="connsiteX0" fmla="*/ 167640 w 311331"/>
              <a:gd name="connsiteY0" fmla="*/ 0 h 726078"/>
              <a:gd name="connsiteX1" fmla="*/ 0 w 311331"/>
              <a:gd name="connsiteY1" fmla="*/ 358140 h 726078"/>
              <a:gd name="connsiteX2" fmla="*/ 178526 w 311331"/>
              <a:gd name="connsiteY2" fmla="*/ 726078 h 726078"/>
              <a:gd name="connsiteX3" fmla="*/ 311331 w 311331"/>
              <a:gd name="connsiteY3" fmla="*/ 353786 h 726078"/>
              <a:gd name="connsiteX4" fmla="*/ 167640 w 311331"/>
              <a:gd name="connsiteY4" fmla="*/ 0 h 726078"/>
              <a:gd name="connsiteX0" fmla="*/ 167640 w 311331"/>
              <a:gd name="connsiteY0" fmla="*/ 0 h 693421"/>
              <a:gd name="connsiteX1" fmla="*/ 0 w 311331"/>
              <a:gd name="connsiteY1" fmla="*/ 358140 h 693421"/>
              <a:gd name="connsiteX2" fmla="*/ 178526 w 311331"/>
              <a:gd name="connsiteY2" fmla="*/ 693421 h 693421"/>
              <a:gd name="connsiteX3" fmla="*/ 311331 w 311331"/>
              <a:gd name="connsiteY3" fmla="*/ 353786 h 693421"/>
              <a:gd name="connsiteX4" fmla="*/ 167640 w 311331"/>
              <a:gd name="connsiteY4" fmla="*/ 0 h 693421"/>
              <a:gd name="connsiteX0" fmla="*/ 151311 w 295002"/>
              <a:gd name="connsiteY0" fmla="*/ 0 h 693421"/>
              <a:gd name="connsiteX1" fmla="*/ 0 w 295002"/>
              <a:gd name="connsiteY1" fmla="*/ 347254 h 693421"/>
              <a:gd name="connsiteX2" fmla="*/ 162197 w 295002"/>
              <a:gd name="connsiteY2" fmla="*/ 693421 h 693421"/>
              <a:gd name="connsiteX3" fmla="*/ 295002 w 295002"/>
              <a:gd name="connsiteY3" fmla="*/ 353786 h 693421"/>
              <a:gd name="connsiteX4" fmla="*/ 151311 w 295002"/>
              <a:gd name="connsiteY4" fmla="*/ 0 h 693421"/>
              <a:gd name="connsiteX0" fmla="*/ 151311 w 305887"/>
              <a:gd name="connsiteY0" fmla="*/ 0 h 693421"/>
              <a:gd name="connsiteX1" fmla="*/ 0 w 305887"/>
              <a:gd name="connsiteY1" fmla="*/ 347254 h 693421"/>
              <a:gd name="connsiteX2" fmla="*/ 162197 w 305887"/>
              <a:gd name="connsiteY2" fmla="*/ 693421 h 693421"/>
              <a:gd name="connsiteX3" fmla="*/ 305887 w 305887"/>
              <a:gd name="connsiteY3" fmla="*/ 353786 h 693421"/>
              <a:gd name="connsiteX4" fmla="*/ 151311 w 305887"/>
              <a:gd name="connsiteY4" fmla="*/ 0 h 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887" h="693421">
                <a:moveTo>
                  <a:pt x="151311" y="0"/>
                </a:moveTo>
                <a:lnTo>
                  <a:pt x="0" y="347254"/>
                </a:lnTo>
                <a:lnTo>
                  <a:pt x="162197" y="693421"/>
                </a:lnTo>
                <a:lnTo>
                  <a:pt x="305887" y="353786"/>
                </a:lnTo>
                <a:lnTo>
                  <a:pt x="15131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24" name="フリーフォーム 23"/>
          <p:cNvSpPr/>
          <p:nvPr/>
        </p:nvSpPr>
        <p:spPr>
          <a:xfrm>
            <a:off x="2885901" y="3157064"/>
            <a:ext cx="89261" cy="206830"/>
          </a:xfrm>
          <a:custGeom>
            <a:avLst/>
            <a:gdLst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4" fmla="*/ 137160 w 289560"/>
              <a:gd name="connsiteY4" fmla="*/ 0 h 586740"/>
              <a:gd name="connsiteX0" fmla="*/ 167640 w 289560"/>
              <a:gd name="connsiteY0" fmla="*/ 0 h 655320"/>
              <a:gd name="connsiteX1" fmla="*/ 0 w 289560"/>
              <a:gd name="connsiteY1" fmla="*/ 358140 h 655320"/>
              <a:gd name="connsiteX2" fmla="*/ 167640 w 289560"/>
              <a:gd name="connsiteY2" fmla="*/ 655320 h 655320"/>
              <a:gd name="connsiteX3" fmla="*/ 289560 w 289560"/>
              <a:gd name="connsiteY3" fmla="*/ 342900 h 655320"/>
              <a:gd name="connsiteX4" fmla="*/ 167640 w 289560"/>
              <a:gd name="connsiteY4" fmla="*/ 0 h 655320"/>
              <a:gd name="connsiteX0" fmla="*/ 167640 w 311331"/>
              <a:gd name="connsiteY0" fmla="*/ 0 h 655320"/>
              <a:gd name="connsiteX1" fmla="*/ 0 w 311331"/>
              <a:gd name="connsiteY1" fmla="*/ 358140 h 655320"/>
              <a:gd name="connsiteX2" fmla="*/ 167640 w 311331"/>
              <a:gd name="connsiteY2" fmla="*/ 655320 h 655320"/>
              <a:gd name="connsiteX3" fmla="*/ 311331 w 311331"/>
              <a:gd name="connsiteY3" fmla="*/ 353786 h 655320"/>
              <a:gd name="connsiteX4" fmla="*/ 167640 w 311331"/>
              <a:gd name="connsiteY4" fmla="*/ 0 h 655320"/>
              <a:gd name="connsiteX0" fmla="*/ 167640 w 311331"/>
              <a:gd name="connsiteY0" fmla="*/ 0 h 726078"/>
              <a:gd name="connsiteX1" fmla="*/ 0 w 311331"/>
              <a:gd name="connsiteY1" fmla="*/ 358140 h 726078"/>
              <a:gd name="connsiteX2" fmla="*/ 178526 w 311331"/>
              <a:gd name="connsiteY2" fmla="*/ 726078 h 726078"/>
              <a:gd name="connsiteX3" fmla="*/ 311331 w 311331"/>
              <a:gd name="connsiteY3" fmla="*/ 353786 h 726078"/>
              <a:gd name="connsiteX4" fmla="*/ 167640 w 311331"/>
              <a:gd name="connsiteY4" fmla="*/ 0 h 726078"/>
              <a:gd name="connsiteX0" fmla="*/ 167640 w 311331"/>
              <a:gd name="connsiteY0" fmla="*/ 0 h 693421"/>
              <a:gd name="connsiteX1" fmla="*/ 0 w 311331"/>
              <a:gd name="connsiteY1" fmla="*/ 358140 h 693421"/>
              <a:gd name="connsiteX2" fmla="*/ 178526 w 311331"/>
              <a:gd name="connsiteY2" fmla="*/ 693421 h 693421"/>
              <a:gd name="connsiteX3" fmla="*/ 311331 w 311331"/>
              <a:gd name="connsiteY3" fmla="*/ 353786 h 693421"/>
              <a:gd name="connsiteX4" fmla="*/ 167640 w 311331"/>
              <a:gd name="connsiteY4" fmla="*/ 0 h 693421"/>
              <a:gd name="connsiteX0" fmla="*/ 151311 w 295002"/>
              <a:gd name="connsiteY0" fmla="*/ 0 h 693421"/>
              <a:gd name="connsiteX1" fmla="*/ 0 w 295002"/>
              <a:gd name="connsiteY1" fmla="*/ 347254 h 693421"/>
              <a:gd name="connsiteX2" fmla="*/ 162197 w 295002"/>
              <a:gd name="connsiteY2" fmla="*/ 693421 h 693421"/>
              <a:gd name="connsiteX3" fmla="*/ 295002 w 295002"/>
              <a:gd name="connsiteY3" fmla="*/ 353786 h 693421"/>
              <a:gd name="connsiteX4" fmla="*/ 151311 w 295002"/>
              <a:gd name="connsiteY4" fmla="*/ 0 h 693421"/>
              <a:gd name="connsiteX0" fmla="*/ 151311 w 305887"/>
              <a:gd name="connsiteY0" fmla="*/ 0 h 693421"/>
              <a:gd name="connsiteX1" fmla="*/ 0 w 305887"/>
              <a:gd name="connsiteY1" fmla="*/ 347254 h 693421"/>
              <a:gd name="connsiteX2" fmla="*/ 162197 w 305887"/>
              <a:gd name="connsiteY2" fmla="*/ 693421 h 693421"/>
              <a:gd name="connsiteX3" fmla="*/ 305887 w 305887"/>
              <a:gd name="connsiteY3" fmla="*/ 353786 h 693421"/>
              <a:gd name="connsiteX4" fmla="*/ 151311 w 305887"/>
              <a:gd name="connsiteY4" fmla="*/ 0 h 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887" h="693421">
                <a:moveTo>
                  <a:pt x="151311" y="0"/>
                </a:moveTo>
                <a:lnTo>
                  <a:pt x="0" y="347254"/>
                </a:lnTo>
                <a:lnTo>
                  <a:pt x="162197" y="693421"/>
                </a:lnTo>
                <a:lnTo>
                  <a:pt x="305887" y="353786"/>
                </a:lnTo>
                <a:lnTo>
                  <a:pt x="15131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16868" y="3648115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tVarDeclInfo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064908" y="5693287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tVarDeclInfo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8430" y="4742403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tParamInfo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28" name="フリーフォーム 27"/>
          <p:cNvSpPr/>
          <p:nvPr/>
        </p:nvSpPr>
        <p:spPr>
          <a:xfrm>
            <a:off x="1436415" y="1902246"/>
            <a:ext cx="89261" cy="206830"/>
          </a:xfrm>
          <a:custGeom>
            <a:avLst/>
            <a:gdLst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4" fmla="*/ 137160 w 289560"/>
              <a:gd name="connsiteY4" fmla="*/ 0 h 586740"/>
              <a:gd name="connsiteX0" fmla="*/ 167640 w 289560"/>
              <a:gd name="connsiteY0" fmla="*/ 0 h 655320"/>
              <a:gd name="connsiteX1" fmla="*/ 0 w 289560"/>
              <a:gd name="connsiteY1" fmla="*/ 358140 h 655320"/>
              <a:gd name="connsiteX2" fmla="*/ 167640 w 289560"/>
              <a:gd name="connsiteY2" fmla="*/ 655320 h 655320"/>
              <a:gd name="connsiteX3" fmla="*/ 289560 w 289560"/>
              <a:gd name="connsiteY3" fmla="*/ 342900 h 655320"/>
              <a:gd name="connsiteX4" fmla="*/ 167640 w 289560"/>
              <a:gd name="connsiteY4" fmla="*/ 0 h 655320"/>
              <a:gd name="connsiteX0" fmla="*/ 167640 w 311331"/>
              <a:gd name="connsiteY0" fmla="*/ 0 h 655320"/>
              <a:gd name="connsiteX1" fmla="*/ 0 w 311331"/>
              <a:gd name="connsiteY1" fmla="*/ 358140 h 655320"/>
              <a:gd name="connsiteX2" fmla="*/ 167640 w 311331"/>
              <a:gd name="connsiteY2" fmla="*/ 655320 h 655320"/>
              <a:gd name="connsiteX3" fmla="*/ 311331 w 311331"/>
              <a:gd name="connsiteY3" fmla="*/ 353786 h 655320"/>
              <a:gd name="connsiteX4" fmla="*/ 167640 w 311331"/>
              <a:gd name="connsiteY4" fmla="*/ 0 h 655320"/>
              <a:gd name="connsiteX0" fmla="*/ 167640 w 311331"/>
              <a:gd name="connsiteY0" fmla="*/ 0 h 726078"/>
              <a:gd name="connsiteX1" fmla="*/ 0 w 311331"/>
              <a:gd name="connsiteY1" fmla="*/ 358140 h 726078"/>
              <a:gd name="connsiteX2" fmla="*/ 178526 w 311331"/>
              <a:gd name="connsiteY2" fmla="*/ 726078 h 726078"/>
              <a:gd name="connsiteX3" fmla="*/ 311331 w 311331"/>
              <a:gd name="connsiteY3" fmla="*/ 353786 h 726078"/>
              <a:gd name="connsiteX4" fmla="*/ 167640 w 311331"/>
              <a:gd name="connsiteY4" fmla="*/ 0 h 726078"/>
              <a:gd name="connsiteX0" fmla="*/ 167640 w 311331"/>
              <a:gd name="connsiteY0" fmla="*/ 0 h 693421"/>
              <a:gd name="connsiteX1" fmla="*/ 0 w 311331"/>
              <a:gd name="connsiteY1" fmla="*/ 358140 h 693421"/>
              <a:gd name="connsiteX2" fmla="*/ 178526 w 311331"/>
              <a:gd name="connsiteY2" fmla="*/ 693421 h 693421"/>
              <a:gd name="connsiteX3" fmla="*/ 311331 w 311331"/>
              <a:gd name="connsiteY3" fmla="*/ 353786 h 693421"/>
              <a:gd name="connsiteX4" fmla="*/ 167640 w 311331"/>
              <a:gd name="connsiteY4" fmla="*/ 0 h 693421"/>
              <a:gd name="connsiteX0" fmla="*/ 151311 w 295002"/>
              <a:gd name="connsiteY0" fmla="*/ 0 h 693421"/>
              <a:gd name="connsiteX1" fmla="*/ 0 w 295002"/>
              <a:gd name="connsiteY1" fmla="*/ 347254 h 693421"/>
              <a:gd name="connsiteX2" fmla="*/ 162197 w 295002"/>
              <a:gd name="connsiteY2" fmla="*/ 693421 h 693421"/>
              <a:gd name="connsiteX3" fmla="*/ 295002 w 295002"/>
              <a:gd name="connsiteY3" fmla="*/ 353786 h 693421"/>
              <a:gd name="connsiteX4" fmla="*/ 151311 w 295002"/>
              <a:gd name="connsiteY4" fmla="*/ 0 h 693421"/>
              <a:gd name="connsiteX0" fmla="*/ 151311 w 305887"/>
              <a:gd name="connsiteY0" fmla="*/ 0 h 693421"/>
              <a:gd name="connsiteX1" fmla="*/ 0 w 305887"/>
              <a:gd name="connsiteY1" fmla="*/ 347254 h 693421"/>
              <a:gd name="connsiteX2" fmla="*/ 162197 w 305887"/>
              <a:gd name="connsiteY2" fmla="*/ 693421 h 693421"/>
              <a:gd name="connsiteX3" fmla="*/ 305887 w 305887"/>
              <a:gd name="connsiteY3" fmla="*/ 353786 h 693421"/>
              <a:gd name="connsiteX4" fmla="*/ 151311 w 305887"/>
              <a:gd name="connsiteY4" fmla="*/ 0 h 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887" h="693421">
                <a:moveTo>
                  <a:pt x="151311" y="0"/>
                </a:moveTo>
                <a:lnTo>
                  <a:pt x="0" y="347254"/>
                </a:lnTo>
                <a:lnTo>
                  <a:pt x="162197" y="693421"/>
                </a:lnTo>
                <a:lnTo>
                  <a:pt x="305887" y="353786"/>
                </a:lnTo>
                <a:lnTo>
                  <a:pt x="15131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30" name="フリーフォーム 29"/>
          <p:cNvSpPr/>
          <p:nvPr/>
        </p:nvSpPr>
        <p:spPr>
          <a:xfrm>
            <a:off x="1798196" y="1893527"/>
            <a:ext cx="89261" cy="206830"/>
          </a:xfrm>
          <a:custGeom>
            <a:avLst/>
            <a:gdLst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4" fmla="*/ 137160 w 289560"/>
              <a:gd name="connsiteY4" fmla="*/ 0 h 586740"/>
              <a:gd name="connsiteX0" fmla="*/ 167640 w 289560"/>
              <a:gd name="connsiteY0" fmla="*/ 0 h 655320"/>
              <a:gd name="connsiteX1" fmla="*/ 0 w 289560"/>
              <a:gd name="connsiteY1" fmla="*/ 358140 h 655320"/>
              <a:gd name="connsiteX2" fmla="*/ 167640 w 289560"/>
              <a:gd name="connsiteY2" fmla="*/ 655320 h 655320"/>
              <a:gd name="connsiteX3" fmla="*/ 289560 w 289560"/>
              <a:gd name="connsiteY3" fmla="*/ 342900 h 655320"/>
              <a:gd name="connsiteX4" fmla="*/ 167640 w 289560"/>
              <a:gd name="connsiteY4" fmla="*/ 0 h 655320"/>
              <a:gd name="connsiteX0" fmla="*/ 167640 w 311331"/>
              <a:gd name="connsiteY0" fmla="*/ 0 h 655320"/>
              <a:gd name="connsiteX1" fmla="*/ 0 w 311331"/>
              <a:gd name="connsiteY1" fmla="*/ 358140 h 655320"/>
              <a:gd name="connsiteX2" fmla="*/ 167640 w 311331"/>
              <a:gd name="connsiteY2" fmla="*/ 655320 h 655320"/>
              <a:gd name="connsiteX3" fmla="*/ 311331 w 311331"/>
              <a:gd name="connsiteY3" fmla="*/ 353786 h 655320"/>
              <a:gd name="connsiteX4" fmla="*/ 167640 w 311331"/>
              <a:gd name="connsiteY4" fmla="*/ 0 h 655320"/>
              <a:gd name="connsiteX0" fmla="*/ 167640 w 311331"/>
              <a:gd name="connsiteY0" fmla="*/ 0 h 726078"/>
              <a:gd name="connsiteX1" fmla="*/ 0 w 311331"/>
              <a:gd name="connsiteY1" fmla="*/ 358140 h 726078"/>
              <a:gd name="connsiteX2" fmla="*/ 178526 w 311331"/>
              <a:gd name="connsiteY2" fmla="*/ 726078 h 726078"/>
              <a:gd name="connsiteX3" fmla="*/ 311331 w 311331"/>
              <a:gd name="connsiteY3" fmla="*/ 353786 h 726078"/>
              <a:gd name="connsiteX4" fmla="*/ 167640 w 311331"/>
              <a:gd name="connsiteY4" fmla="*/ 0 h 726078"/>
              <a:gd name="connsiteX0" fmla="*/ 167640 w 311331"/>
              <a:gd name="connsiteY0" fmla="*/ 0 h 693421"/>
              <a:gd name="connsiteX1" fmla="*/ 0 w 311331"/>
              <a:gd name="connsiteY1" fmla="*/ 358140 h 693421"/>
              <a:gd name="connsiteX2" fmla="*/ 178526 w 311331"/>
              <a:gd name="connsiteY2" fmla="*/ 693421 h 693421"/>
              <a:gd name="connsiteX3" fmla="*/ 311331 w 311331"/>
              <a:gd name="connsiteY3" fmla="*/ 353786 h 693421"/>
              <a:gd name="connsiteX4" fmla="*/ 167640 w 311331"/>
              <a:gd name="connsiteY4" fmla="*/ 0 h 693421"/>
              <a:gd name="connsiteX0" fmla="*/ 151311 w 295002"/>
              <a:gd name="connsiteY0" fmla="*/ 0 h 693421"/>
              <a:gd name="connsiteX1" fmla="*/ 0 w 295002"/>
              <a:gd name="connsiteY1" fmla="*/ 347254 h 693421"/>
              <a:gd name="connsiteX2" fmla="*/ 162197 w 295002"/>
              <a:gd name="connsiteY2" fmla="*/ 693421 h 693421"/>
              <a:gd name="connsiteX3" fmla="*/ 295002 w 295002"/>
              <a:gd name="connsiteY3" fmla="*/ 353786 h 693421"/>
              <a:gd name="connsiteX4" fmla="*/ 151311 w 295002"/>
              <a:gd name="connsiteY4" fmla="*/ 0 h 693421"/>
              <a:gd name="connsiteX0" fmla="*/ 151311 w 305887"/>
              <a:gd name="connsiteY0" fmla="*/ 0 h 693421"/>
              <a:gd name="connsiteX1" fmla="*/ 0 w 305887"/>
              <a:gd name="connsiteY1" fmla="*/ 347254 h 693421"/>
              <a:gd name="connsiteX2" fmla="*/ 162197 w 305887"/>
              <a:gd name="connsiteY2" fmla="*/ 693421 h 693421"/>
              <a:gd name="connsiteX3" fmla="*/ 305887 w 305887"/>
              <a:gd name="connsiteY3" fmla="*/ 353786 h 693421"/>
              <a:gd name="connsiteX4" fmla="*/ 151311 w 305887"/>
              <a:gd name="connsiteY4" fmla="*/ 0 h 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887" h="693421">
                <a:moveTo>
                  <a:pt x="151311" y="0"/>
                </a:moveTo>
                <a:lnTo>
                  <a:pt x="0" y="347254"/>
                </a:lnTo>
                <a:lnTo>
                  <a:pt x="162197" y="693421"/>
                </a:lnTo>
                <a:lnTo>
                  <a:pt x="305887" y="353786"/>
                </a:lnTo>
                <a:lnTo>
                  <a:pt x="15131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31" name="フリーフォーム 30"/>
          <p:cNvSpPr/>
          <p:nvPr/>
        </p:nvSpPr>
        <p:spPr>
          <a:xfrm>
            <a:off x="2129120" y="1888934"/>
            <a:ext cx="89261" cy="206830"/>
          </a:xfrm>
          <a:custGeom>
            <a:avLst/>
            <a:gdLst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4" fmla="*/ 137160 w 289560"/>
              <a:gd name="connsiteY4" fmla="*/ 0 h 586740"/>
              <a:gd name="connsiteX0" fmla="*/ 167640 w 289560"/>
              <a:gd name="connsiteY0" fmla="*/ 0 h 655320"/>
              <a:gd name="connsiteX1" fmla="*/ 0 w 289560"/>
              <a:gd name="connsiteY1" fmla="*/ 358140 h 655320"/>
              <a:gd name="connsiteX2" fmla="*/ 167640 w 289560"/>
              <a:gd name="connsiteY2" fmla="*/ 655320 h 655320"/>
              <a:gd name="connsiteX3" fmla="*/ 289560 w 289560"/>
              <a:gd name="connsiteY3" fmla="*/ 342900 h 655320"/>
              <a:gd name="connsiteX4" fmla="*/ 167640 w 289560"/>
              <a:gd name="connsiteY4" fmla="*/ 0 h 655320"/>
              <a:gd name="connsiteX0" fmla="*/ 167640 w 311331"/>
              <a:gd name="connsiteY0" fmla="*/ 0 h 655320"/>
              <a:gd name="connsiteX1" fmla="*/ 0 w 311331"/>
              <a:gd name="connsiteY1" fmla="*/ 358140 h 655320"/>
              <a:gd name="connsiteX2" fmla="*/ 167640 w 311331"/>
              <a:gd name="connsiteY2" fmla="*/ 655320 h 655320"/>
              <a:gd name="connsiteX3" fmla="*/ 311331 w 311331"/>
              <a:gd name="connsiteY3" fmla="*/ 353786 h 655320"/>
              <a:gd name="connsiteX4" fmla="*/ 167640 w 311331"/>
              <a:gd name="connsiteY4" fmla="*/ 0 h 655320"/>
              <a:gd name="connsiteX0" fmla="*/ 167640 w 311331"/>
              <a:gd name="connsiteY0" fmla="*/ 0 h 726078"/>
              <a:gd name="connsiteX1" fmla="*/ 0 w 311331"/>
              <a:gd name="connsiteY1" fmla="*/ 358140 h 726078"/>
              <a:gd name="connsiteX2" fmla="*/ 178526 w 311331"/>
              <a:gd name="connsiteY2" fmla="*/ 726078 h 726078"/>
              <a:gd name="connsiteX3" fmla="*/ 311331 w 311331"/>
              <a:gd name="connsiteY3" fmla="*/ 353786 h 726078"/>
              <a:gd name="connsiteX4" fmla="*/ 167640 w 311331"/>
              <a:gd name="connsiteY4" fmla="*/ 0 h 726078"/>
              <a:gd name="connsiteX0" fmla="*/ 167640 w 311331"/>
              <a:gd name="connsiteY0" fmla="*/ 0 h 693421"/>
              <a:gd name="connsiteX1" fmla="*/ 0 w 311331"/>
              <a:gd name="connsiteY1" fmla="*/ 358140 h 693421"/>
              <a:gd name="connsiteX2" fmla="*/ 178526 w 311331"/>
              <a:gd name="connsiteY2" fmla="*/ 693421 h 693421"/>
              <a:gd name="connsiteX3" fmla="*/ 311331 w 311331"/>
              <a:gd name="connsiteY3" fmla="*/ 353786 h 693421"/>
              <a:gd name="connsiteX4" fmla="*/ 167640 w 311331"/>
              <a:gd name="connsiteY4" fmla="*/ 0 h 693421"/>
              <a:gd name="connsiteX0" fmla="*/ 151311 w 295002"/>
              <a:gd name="connsiteY0" fmla="*/ 0 h 693421"/>
              <a:gd name="connsiteX1" fmla="*/ 0 w 295002"/>
              <a:gd name="connsiteY1" fmla="*/ 347254 h 693421"/>
              <a:gd name="connsiteX2" fmla="*/ 162197 w 295002"/>
              <a:gd name="connsiteY2" fmla="*/ 693421 h 693421"/>
              <a:gd name="connsiteX3" fmla="*/ 295002 w 295002"/>
              <a:gd name="connsiteY3" fmla="*/ 353786 h 693421"/>
              <a:gd name="connsiteX4" fmla="*/ 151311 w 295002"/>
              <a:gd name="connsiteY4" fmla="*/ 0 h 693421"/>
              <a:gd name="connsiteX0" fmla="*/ 151311 w 305887"/>
              <a:gd name="connsiteY0" fmla="*/ 0 h 693421"/>
              <a:gd name="connsiteX1" fmla="*/ 0 w 305887"/>
              <a:gd name="connsiteY1" fmla="*/ 347254 h 693421"/>
              <a:gd name="connsiteX2" fmla="*/ 162197 w 305887"/>
              <a:gd name="connsiteY2" fmla="*/ 693421 h 693421"/>
              <a:gd name="connsiteX3" fmla="*/ 305887 w 305887"/>
              <a:gd name="connsiteY3" fmla="*/ 353786 h 693421"/>
              <a:gd name="connsiteX4" fmla="*/ 151311 w 305887"/>
              <a:gd name="connsiteY4" fmla="*/ 0 h 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887" h="693421">
                <a:moveTo>
                  <a:pt x="151311" y="0"/>
                </a:moveTo>
                <a:lnTo>
                  <a:pt x="0" y="347254"/>
                </a:lnTo>
                <a:lnTo>
                  <a:pt x="162197" y="693421"/>
                </a:lnTo>
                <a:lnTo>
                  <a:pt x="305887" y="353786"/>
                </a:lnTo>
                <a:lnTo>
                  <a:pt x="15131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32" name="フリーフォーム 31"/>
          <p:cNvSpPr/>
          <p:nvPr/>
        </p:nvSpPr>
        <p:spPr>
          <a:xfrm>
            <a:off x="2178600" y="1769241"/>
            <a:ext cx="522246" cy="476297"/>
          </a:xfrm>
          <a:custGeom>
            <a:avLst/>
            <a:gdLst>
              <a:gd name="connsiteX0" fmla="*/ 17585 w 703385"/>
              <a:gd name="connsiteY0" fmla="*/ 334107 h 474784"/>
              <a:gd name="connsiteX1" fmla="*/ 0 w 703385"/>
              <a:gd name="connsiteY1" fmla="*/ 474784 h 474784"/>
              <a:gd name="connsiteX2" fmla="*/ 685800 w 703385"/>
              <a:gd name="connsiteY2" fmla="*/ 468923 h 474784"/>
              <a:gd name="connsiteX3" fmla="*/ 703385 w 703385"/>
              <a:gd name="connsiteY3" fmla="*/ 0 h 474784"/>
              <a:gd name="connsiteX4" fmla="*/ 228600 w 703385"/>
              <a:gd name="connsiteY4" fmla="*/ 11723 h 474784"/>
              <a:gd name="connsiteX0" fmla="*/ 17585 w 697524"/>
              <a:gd name="connsiteY0" fmla="*/ 334107 h 474784"/>
              <a:gd name="connsiteX1" fmla="*/ 0 w 697524"/>
              <a:gd name="connsiteY1" fmla="*/ 474784 h 474784"/>
              <a:gd name="connsiteX2" fmla="*/ 685800 w 697524"/>
              <a:gd name="connsiteY2" fmla="*/ 468923 h 474784"/>
              <a:gd name="connsiteX3" fmla="*/ 697524 w 697524"/>
              <a:gd name="connsiteY3" fmla="*/ 0 h 474784"/>
              <a:gd name="connsiteX4" fmla="*/ 228600 w 697524"/>
              <a:gd name="connsiteY4" fmla="*/ 11723 h 474784"/>
              <a:gd name="connsiteX0" fmla="*/ 17585 w 685801"/>
              <a:gd name="connsiteY0" fmla="*/ 322384 h 463061"/>
              <a:gd name="connsiteX1" fmla="*/ 0 w 685801"/>
              <a:gd name="connsiteY1" fmla="*/ 463061 h 463061"/>
              <a:gd name="connsiteX2" fmla="*/ 685800 w 685801"/>
              <a:gd name="connsiteY2" fmla="*/ 457200 h 463061"/>
              <a:gd name="connsiteX3" fmla="*/ 685801 w 685801"/>
              <a:gd name="connsiteY3" fmla="*/ 5862 h 463061"/>
              <a:gd name="connsiteX4" fmla="*/ 228600 w 685801"/>
              <a:gd name="connsiteY4" fmla="*/ 0 h 463061"/>
              <a:gd name="connsiteX0" fmla="*/ 17585 w 685801"/>
              <a:gd name="connsiteY0" fmla="*/ 322384 h 463062"/>
              <a:gd name="connsiteX1" fmla="*/ 0 w 685801"/>
              <a:gd name="connsiteY1" fmla="*/ 463061 h 463062"/>
              <a:gd name="connsiteX2" fmla="*/ 550984 w 685801"/>
              <a:gd name="connsiteY2" fmla="*/ 463062 h 463062"/>
              <a:gd name="connsiteX3" fmla="*/ 685801 w 685801"/>
              <a:gd name="connsiteY3" fmla="*/ 5862 h 463062"/>
              <a:gd name="connsiteX4" fmla="*/ 228600 w 685801"/>
              <a:gd name="connsiteY4" fmla="*/ 0 h 463062"/>
              <a:gd name="connsiteX0" fmla="*/ 17585 w 550984"/>
              <a:gd name="connsiteY0" fmla="*/ 328245 h 468923"/>
              <a:gd name="connsiteX1" fmla="*/ 0 w 550984"/>
              <a:gd name="connsiteY1" fmla="*/ 468922 h 468923"/>
              <a:gd name="connsiteX2" fmla="*/ 550984 w 550984"/>
              <a:gd name="connsiteY2" fmla="*/ 468923 h 468923"/>
              <a:gd name="connsiteX3" fmla="*/ 509955 w 550984"/>
              <a:gd name="connsiteY3" fmla="*/ 0 h 468923"/>
              <a:gd name="connsiteX4" fmla="*/ 228600 w 550984"/>
              <a:gd name="connsiteY4" fmla="*/ 5861 h 468923"/>
              <a:gd name="connsiteX0" fmla="*/ 17585 w 550984"/>
              <a:gd name="connsiteY0" fmla="*/ 323329 h 464007"/>
              <a:gd name="connsiteX1" fmla="*/ 0 w 550984"/>
              <a:gd name="connsiteY1" fmla="*/ 464006 h 464007"/>
              <a:gd name="connsiteX2" fmla="*/ 550984 w 550984"/>
              <a:gd name="connsiteY2" fmla="*/ 464007 h 464007"/>
              <a:gd name="connsiteX3" fmla="*/ 532078 w 550984"/>
              <a:gd name="connsiteY3" fmla="*/ 0 h 464007"/>
              <a:gd name="connsiteX4" fmla="*/ 228600 w 550984"/>
              <a:gd name="connsiteY4" fmla="*/ 945 h 464007"/>
              <a:gd name="connsiteX0" fmla="*/ 17585 w 536236"/>
              <a:gd name="connsiteY0" fmla="*/ 323329 h 464007"/>
              <a:gd name="connsiteX1" fmla="*/ 0 w 536236"/>
              <a:gd name="connsiteY1" fmla="*/ 464006 h 464007"/>
              <a:gd name="connsiteX2" fmla="*/ 536236 w 536236"/>
              <a:gd name="connsiteY2" fmla="*/ 464007 h 464007"/>
              <a:gd name="connsiteX3" fmla="*/ 532078 w 536236"/>
              <a:gd name="connsiteY3" fmla="*/ 0 h 464007"/>
              <a:gd name="connsiteX4" fmla="*/ 228600 w 536236"/>
              <a:gd name="connsiteY4" fmla="*/ 945 h 464007"/>
              <a:gd name="connsiteX0" fmla="*/ 7753 w 526404"/>
              <a:gd name="connsiteY0" fmla="*/ 323329 h 468922"/>
              <a:gd name="connsiteX1" fmla="*/ 0 w 526404"/>
              <a:gd name="connsiteY1" fmla="*/ 468922 h 468922"/>
              <a:gd name="connsiteX2" fmla="*/ 526404 w 526404"/>
              <a:gd name="connsiteY2" fmla="*/ 464007 h 468922"/>
              <a:gd name="connsiteX3" fmla="*/ 522246 w 526404"/>
              <a:gd name="connsiteY3" fmla="*/ 0 h 468922"/>
              <a:gd name="connsiteX4" fmla="*/ 218768 w 526404"/>
              <a:gd name="connsiteY4" fmla="*/ 945 h 468922"/>
              <a:gd name="connsiteX0" fmla="*/ 379 w 526404"/>
              <a:gd name="connsiteY0" fmla="*/ 325787 h 468922"/>
              <a:gd name="connsiteX1" fmla="*/ 0 w 526404"/>
              <a:gd name="connsiteY1" fmla="*/ 468922 h 468922"/>
              <a:gd name="connsiteX2" fmla="*/ 526404 w 526404"/>
              <a:gd name="connsiteY2" fmla="*/ 464007 h 468922"/>
              <a:gd name="connsiteX3" fmla="*/ 522246 w 526404"/>
              <a:gd name="connsiteY3" fmla="*/ 0 h 468922"/>
              <a:gd name="connsiteX4" fmla="*/ 218768 w 526404"/>
              <a:gd name="connsiteY4" fmla="*/ 945 h 468922"/>
              <a:gd name="connsiteX0" fmla="*/ 379 w 522246"/>
              <a:gd name="connsiteY0" fmla="*/ 325787 h 468923"/>
              <a:gd name="connsiteX1" fmla="*/ 0 w 522246"/>
              <a:gd name="connsiteY1" fmla="*/ 468922 h 468923"/>
              <a:gd name="connsiteX2" fmla="*/ 514114 w 522246"/>
              <a:gd name="connsiteY2" fmla="*/ 468923 h 468923"/>
              <a:gd name="connsiteX3" fmla="*/ 522246 w 522246"/>
              <a:gd name="connsiteY3" fmla="*/ 0 h 468923"/>
              <a:gd name="connsiteX4" fmla="*/ 218768 w 522246"/>
              <a:gd name="connsiteY4" fmla="*/ 945 h 468923"/>
              <a:gd name="connsiteX0" fmla="*/ 379 w 522246"/>
              <a:gd name="connsiteY0" fmla="*/ 325787 h 468923"/>
              <a:gd name="connsiteX1" fmla="*/ 0 w 522246"/>
              <a:gd name="connsiteY1" fmla="*/ 468922 h 468923"/>
              <a:gd name="connsiteX2" fmla="*/ 516572 w 522246"/>
              <a:gd name="connsiteY2" fmla="*/ 468923 h 468923"/>
              <a:gd name="connsiteX3" fmla="*/ 522246 w 522246"/>
              <a:gd name="connsiteY3" fmla="*/ 0 h 468923"/>
              <a:gd name="connsiteX4" fmla="*/ 218768 w 522246"/>
              <a:gd name="connsiteY4" fmla="*/ 945 h 468923"/>
              <a:gd name="connsiteX0" fmla="*/ 379 w 522246"/>
              <a:gd name="connsiteY0" fmla="*/ 325787 h 473839"/>
              <a:gd name="connsiteX1" fmla="*/ 0 w 522246"/>
              <a:gd name="connsiteY1" fmla="*/ 468922 h 473839"/>
              <a:gd name="connsiteX2" fmla="*/ 521488 w 522246"/>
              <a:gd name="connsiteY2" fmla="*/ 473839 h 473839"/>
              <a:gd name="connsiteX3" fmla="*/ 522246 w 522246"/>
              <a:gd name="connsiteY3" fmla="*/ 0 h 473839"/>
              <a:gd name="connsiteX4" fmla="*/ 218768 w 522246"/>
              <a:gd name="connsiteY4" fmla="*/ 945 h 473839"/>
              <a:gd name="connsiteX0" fmla="*/ 379 w 522246"/>
              <a:gd name="connsiteY0" fmla="*/ 325787 h 476297"/>
              <a:gd name="connsiteX1" fmla="*/ 0 w 522246"/>
              <a:gd name="connsiteY1" fmla="*/ 468922 h 476297"/>
              <a:gd name="connsiteX2" fmla="*/ 519030 w 522246"/>
              <a:gd name="connsiteY2" fmla="*/ 476297 h 476297"/>
              <a:gd name="connsiteX3" fmla="*/ 522246 w 522246"/>
              <a:gd name="connsiteY3" fmla="*/ 0 h 476297"/>
              <a:gd name="connsiteX4" fmla="*/ 218768 w 522246"/>
              <a:gd name="connsiteY4" fmla="*/ 945 h 476297"/>
              <a:gd name="connsiteX0" fmla="*/ 379 w 522246"/>
              <a:gd name="connsiteY0" fmla="*/ 325787 h 476297"/>
              <a:gd name="connsiteX1" fmla="*/ 0 w 522246"/>
              <a:gd name="connsiteY1" fmla="*/ 468922 h 476297"/>
              <a:gd name="connsiteX2" fmla="*/ 519030 w 522246"/>
              <a:gd name="connsiteY2" fmla="*/ 476297 h 476297"/>
              <a:gd name="connsiteX3" fmla="*/ 522246 w 522246"/>
              <a:gd name="connsiteY3" fmla="*/ 0 h 476297"/>
              <a:gd name="connsiteX4" fmla="*/ 253181 w 522246"/>
              <a:gd name="connsiteY4" fmla="*/ 5861 h 476297"/>
              <a:gd name="connsiteX0" fmla="*/ 379 w 522246"/>
              <a:gd name="connsiteY0" fmla="*/ 325787 h 476297"/>
              <a:gd name="connsiteX1" fmla="*/ 0 w 522246"/>
              <a:gd name="connsiteY1" fmla="*/ 468922 h 476297"/>
              <a:gd name="connsiteX2" fmla="*/ 519030 w 522246"/>
              <a:gd name="connsiteY2" fmla="*/ 476297 h 476297"/>
              <a:gd name="connsiteX3" fmla="*/ 522246 w 522246"/>
              <a:gd name="connsiteY3" fmla="*/ 0 h 476297"/>
              <a:gd name="connsiteX4" fmla="*/ 255639 w 522246"/>
              <a:gd name="connsiteY4" fmla="*/ 945 h 47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46" h="476297">
                <a:moveTo>
                  <a:pt x="379" y="325787"/>
                </a:moveTo>
                <a:cubicBezTo>
                  <a:pt x="253" y="373499"/>
                  <a:pt x="126" y="421210"/>
                  <a:pt x="0" y="468922"/>
                </a:cubicBezTo>
                <a:lnTo>
                  <a:pt x="519030" y="476297"/>
                </a:lnTo>
                <a:cubicBezTo>
                  <a:pt x="519030" y="325851"/>
                  <a:pt x="522246" y="150446"/>
                  <a:pt x="522246" y="0"/>
                </a:cubicBezTo>
                <a:lnTo>
                  <a:pt x="255639" y="94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38" name="フリーフォーム 37"/>
          <p:cNvSpPr/>
          <p:nvPr/>
        </p:nvSpPr>
        <p:spPr>
          <a:xfrm>
            <a:off x="1836420" y="2080260"/>
            <a:ext cx="861060" cy="541020"/>
          </a:xfrm>
          <a:custGeom>
            <a:avLst/>
            <a:gdLst>
              <a:gd name="connsiteX0" fmla="*/ 7620 w 861060"/>
              <a:gd name="connsiteY0" fmla="*/ 0 h 541020"/>
              <a:gd name="connsiteX1" fmla="*/ 0 w 861060"/>
              <a:gd name="connsiteY1" fmla="*/ 289560 h 541020"/>
              <a:gd name="connsiteX2" fmla="*/ 861060 w 861060"/>
              <a:gd name="connsiteY2" fmla="*/ 289560 h 541020"/>
              <a:gd name="connsiteX3" fmla="*/ 861060 w 861060"/>
              <a:gd name="connsiteY3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60" h="541020">
                <a:moveTo>
                  <a:pt x="7620" y="0"/>
                </a:moveTo>
                <a:lnTo>
                  <a:pt x="0" y="289560"/>
                </a:lnTo>
                <a:lnTo>
                  <a:pt x="861060" y="289560"/>
                </a:lnTo>
                <a:lnTo>
                  <a:pt x="861060" y="54102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39" name="フリーフォーム 38"/>
          <p:cNvSpPr/>
          <p:nvPr/>
        </p:nvSpPr>
        <p:spPr>
          <a:xfrm>
            <a:off x="910668" y="2110740"/>
            <a:ext cx="559992" cy="487680"/>
          </a:xfrm>
          <a:custGeom>
            <a:avLst/>
            <a:gdLst>
              <a:gd name="connsiteX0" fmla="*/ 449580 w 449580"/>
              <a:gd name="connsiteY0" fmla="*/ 0 h 487680"/>
              <a:gd name="connsiteX1" fmla="*/ 449580 w 449580"/>
              <a:gd name="connsiteY1" fmla="*/ 259080 h 487680"/>
              <a:gd name="connsiteX2" fmla="*/ 0 w 449580"/>
              <a:gd name="connsiteY2" fmla="*/ 251460 h 487680"/>
              <a:gd name="connsiteX3" fmla="*/ 0 w 449580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80" h="487680">
                <a:moveTo>
                  <a:pt x="449580" y="0"/>
                </a:moveTo>
                <a:lnTo>
                  <a:pt x="449580" y="259080"/>
                </a:lnTo>
                <a:lnTo>
                  <a:pt x="0" y="251460"/>
                </a:lnTo>
                <a:lnTo>
                  <a:pt x="0" y="4876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40" name="フリーフォーム 39"/>
          <p:cNvSpPr/>
          <p:nvPr/>
        </p:nvSpPr>
        <p:spPr>
          <a:xfrm>
            <a:off x="1524000" y="3924300"/>
            <a:ext cx="1112520" cy="1767840"/>
          </a:xfrm>
          <a:custGeom>
            <a:avLst/>
            <a:gdLst>
              <a:gd name="connsiteX0" fmla="*/ 0 w 1112520"/>
              <a:gd name="connsiteY0" fmla="*/ 0 h 1767840"/>
              <a:gd name="connsiteX1" fmla="*/ 243840 w 1112520"/>
              <a:gd name="connsiteY1" fmla="*/ 7620 h 1767840"/>
              <a:gd name="connsiteX2" fmla="*/ 228600 w 1112520"/>
              <a:gd name="connsiteY2" fmla="*/ 1577340 h 1767840"/>
              <a:gd name="connsiteX3" fmla="*/ 1112520 w 1112520"/>
              <a:gd name="connsiteY3" fmla="*/ 1577340 h 1767840"/>
              <a:gd name="connsiteX4" fmla="*/ 1112520 w 1112520"/>
              <a:gd name="connsiteY4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520" h="1767840">
                <a:moveTo>
                  <a:pt x="0" y="0"/>
                </a:moveTo>
                <a:lnTo>
                  <a:pt x="243840" y="7620"/>
                </a:lnTo>
                <a:lnTo>
                  <a:pt x="228600" y="1577340"/>
                </a:lnTo>
                <a:lnTo>
                  <a:pt x="1112520" y="1577340"/>
                </a:lnTo>
                <a:lnTo>
                  <a:pt x="1112520" y="176784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41" name="フリーフォーム 40"/>
          <p:cNvSpPr/>
          <p:nvPr/>
        </p:nvSpPr>
        <p:spPr>
          <a:xfrm>
            <a:off x="952500" y="5326379"/>
            <a:ext cx="807720" cy="199331"/>
          </a:xfrm>
          <a:custGeom>
            <a:avLst/>
            <a:gdLst>
              <a:gd name="connsiteX0" fmla="*/ 0 w 807720"/>
              <a:gd name="connsiteY0" fmla="*/ 0 h 160020"/>
              <a:gd name="connsiteX1" fmla="*/ 0 w 807720"/>
              <a:gd name="connsiteY1" fmla="*/ 160020 h 160020"/>
              <a:gd name="connsiteX2" fmla="*/ 807720 w 80772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720" h="160020">
                <a:moveTo>
                  <a:pt x="0" y="0"/>
                </a:moveTo>
                <a:lnTo>
                  <a:pt x="0" y="160020"/>
                </a:lnTo>
                <a:lnTo>
                  <a:pt x="807720" y="16002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42" name="フリーフォーム 41"/>
          <p:cNvSpPr/>
          <p:nvPr/>
        </p:nvSpPr>
        <p:spPr>
          <a:xfrm>
            <a:off x="2933700" y="3337560"/>
            <a:ext cx="3992880" cy="312420"/>
          </a:xfrm>
          <a:custGeom>
            <a:avLst/>
            <a:gdLst>
              <a:gd name="connsiteX0" fmla="*/ 0 w 3992880"/>
              <a:gd name="connsiteY0" fmla="*/ 0 h 312420"/>
              <a:gd name="connsiteX1" fmla="*/ 7620 w 3992880"/>
              <a:gd name="connsiteY1" fmla="*/ 68580 h 312420"/>
              <a:gd name="connsiteX2" fmla="*/ 3985260 w 3992880"/>
              <a:gd name="connsiteY2" fmla="*/ 106680 h 312420"/>
              <a:gd name="connsiteX3" fmla="*/ 3992880 w 3992880"/>
              <a:gd name="connsiteY3" fmla="*/ 312420 h 31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2880" h="312420">
                <a:moveTo>
                  <a:pt x="0" y="0"/>
                </a:moveTo>
                <a:lnTo>
                  <a:pt x="7620" y="68580"/>
                </a:lnTo>
                <a:lnTo>
                  <a:pt x="3985260" y="106680"/>
                </a:lnTo>
                <a:lnTo>
                  <a:pt x="3992880" y="31242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43" name="フリーフォーム 42"/>
          <p:cNvSpPr/>
          <p:nvPr/>
        </p:nvSpPr>
        <p:spPr>
          <a:xfrm>
            <a:off x="2743200" y="3352800"/>
            <a:ext cx="2781300" cy="297180"/>
          </a:xfrm>
          <a:custGeom>
            <a:avLst/>
            <a:gdLst>
              <a:gd name="connsiteX0" fmla="*/ 0 w 2781300"/>
              <a:gd name="connsiteY0" fmla="*/ 0 h 297180"/>
              <a:gd name="connsiteX1" fmla="*/ 0 w 2781300"/>
              <a:gd name="connsiteY1" fmla="*/ 91440 h 297180"/>
              <a:gd name="connsiteX2" fmla="*/ 2773680 w 2781300"/>
              <a:gd name="connsiteY2" fmla="*/ 121920 h 297180"/>
              <a:gd name="connsiteX3" fmla="*/ 2781300 w 2781300"/>
              <a:gd name="connsiteY3" fmla="*/ 29718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297180">
                <a:moveTo>
                  <a:pt x="0" y="0"/>
                </a:moveTo>
                <a:lnTo>
                  <a:pt x="0" y="91440"/>
                </a:lnTo>
                <a:lnTo>
                  <a:pt x="2773680" y="121920"/>
                </a:lnTo>
                <a:lnTo>
                  <a:pt x="2781300" y="2971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44" name="フリーフォーム 43"/>
          <p:cNvSpPr/>
          <p:nvPr/>
        </p:nvSpPr>
        <p:spPr>
          <a:xfrm>
            <a:off x="2545080" y="3345180"/>
            <a:ext cx="1516380" cy="304800"/>
          </a:xfrm>
          <a:custGeom>
            <a:avLst/>
            <a:gdLst>
              <a:gd name="connsiteX0" fmla="*/ 0 w 1516380"/>
              <a:gd name="connsiteY0" fmla="*/ 0 h 304800"/>
              <a:gd name="connsiteX1" fmla="*/ 22860 w 1516380"/>
              <a:gd name="connsiteY1" fmla="*/ 129540 h 304800"/>
              <a:gd name="connsiteX2" fmla="*/ 1508760 w 1516380"/>
              <a:gd name="connsiteY2" fmla="*/ 137160 h 304800"/>
              <a:gd name="connsiteX3" fmla="*/ 1516380 w 1516380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304800">
                <a:moveTo>
                  <a:pt x="0" y="0"/>
                </a:moveTo>
                <a:lnTo>
                  <a:pt x="22860" y="129540"/>
                </a:lnTo>
                <a:lnTo>
                  <a:pt x="1508760" y="137160"/>
                </a:lnTo>
                <a:lnTo>
                  <a:pt x="1516380" y="3048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45" name="フリーフォーム 44"/>
          <p:cNvSpPr/>
          <p:nvPr/>
        </p:nvSpPr>
        <p:spPr>
          <a:xfrm>
            <a:off x="2362200" y="3345180"/>
            <a:ext cx="373380" cy="297180"/>
          </a:xfrm>
          <a:custGeom>
            <a:avLst/>
            <a:gdLst>
              <a:gd name="connsiteX0" fmla="*/ 0 w 373380"/>
              <a:gd name="connsiteY0" fmla="*/ 0 h 297180"/>
              <a:gd name="connsiteX1" fmla="*/ 0 w 373380"/>
              <a:gd name="connsiteY1" fmla="*/ 175260 h 297180"/>
              <a:gd name="connsiteX2" fmla="*/ 373380 w 373380"/>
              <a:gd name="connsiteY2" fmla="*/ 182880 h 297180"/>
              <a:gd name="connsiteX3" fmla="*/ 373380 w 373380"/>
              <a:gd name="connsiteY3" fmla="*/ 29718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80" h="297180">
                <a:moveTo>
                  <a:pt x="0" y="0"/>
                </a:moveTo>
                <a:lnTo>
                  <a:pt x="0" y="175260"/>
                </a:lnTo>
                <a:lnTo>
                  <a:pt x="373380" y="182880"/>
                </a:lnTo>
                <a:lnTo>
                  <a:pt x="373380" y="2971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46" name="フリーフォーム 45"/>
          <p:cNvSpPr/>
          <p:nvPr/>
        </p:nvSpPr>
        <p:spPr>
          <a:xfrm>
            <a:off x="1143000" y="2476500"/>
            <a:ext cx="2979420" cy="1889760"/>
          </a:xfrm>
          <a:custGeom>
            <a:avLst/>
            <a:gdLst>
              <a:gd name="connsiteX0" fmla="*/ 0 w 2979420"/>
              <a:gd name="connsiteY0" fmla="*/ 114300 h 1889760"/>
              <a:gd name="connsiteX1" fmla="*/ 15240 w 2979420"/>
              <a:gd name="connsiteY1" fmla="*/ 0 h 1889760"/>
              <a:gd name="connsiteX2" fmla="*/ 701040 w 2979420"/>
              <a:gd name="connsiteY2" fmla="*/ 7620 h 1889760"/>
              <a:gd name="connsiteX3" fmla="*/ 731520 w 2979420"/>
              <a:gd name="connsiteY3" fmla="*/ 1889760 h 1889760"/>
              <a:gd name="connsiteX4" fmla="*/ 2979420 w 2979420"/>
              <a:gd name="connsiteY4" fmla="*/ 1882140 h 1889760"/>
              <a:gd name="connsiteX5" fmla="*/ 2979420 w 2979420"/>
              <a:gd name="connsiteY5" fmla="*/ 1737360 h 188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9420" h="1889760">
                <a:moveTo>
                  <a:pt x="0" y="114300"/>
                </a:moveTo>
                <a:lnTo>
                  <a:pt x="15240" y="0"/>
                </a:lnTo>
                <a:lnTo>
                  <a:pt x="701040" y="7620"/>
                </a:lnTo>
                <a:lnTo>
                  <a:pt x="731520" y="1889760"/>
                </a:lnTo>
                <a:lnTo>
                  <a:pt x="2979420" y="1882140"/>
                </a:lnTo>
                <a:lnTo>
                  <a:pt x="2979420" y="173736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cxnSp>
        <p:nvCxnSpPr>
          <p:cNvPr id="48" name="直線コネクタ 47"/>
          <p:cNvCxnSpPr>
            <a:stCxn id="13" idx="2"/>
          </p:cNvCxnSpPr>
          <p:nvPr/>
        </p:nvCxnSpPr>
        <p:spPr>
          <a:xfrm>
            <a:off x="2691045" y="4214429"/>
            <a:ext cx="4356" cy="151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リーフォーム 48"/>
          <p:cNvSpPr/>
          <p:nvPr/>
        </p:nvSpPr>
        <p:spPr>
          <a:xfrm>
            <a:off x="2588079" y="6259600"/>
            <a:ext cx="89261" cy="206830"/>
          </a:xfrm>
          <a:custGeom>
            <a:avLst/>
            <a:gdLst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4" fmla="*/ 137160 w 289560"/>
              <a:gd name="connsiteY4" fmla="*/ 0 h 586740"/>
              <a:gd name="connsiteX0" fmla="*/ 167640 w 289560"/>
              <a:gd name="connsiteY0" fmla="*/ 0 h 655320"/>
              <a:gd name="connsiteX1" fmla="*/ 0 w 289560"/>
              <a:gd name="connsiteY1" fmla="*/ 358140 h 655320"/>
              <a:gd name="connsiteX2" fmla="*/ 167640 w 289560"/>
              <a:gd name="connsiteY2" fmla="*/ 655320 h 655320"/>
              <a:gd name="connsiteX3" fmla="*/ 289560 w 289560"/>
              <a:gd name="connsiteY3" fmla="*/ 342900 h 655320"/>
              <a:gd name="connsiteX4" fmla="*/ 167640 w 289560"/>
              <a:gd name="connsiteY4" fmla="*/ 0 h 655320"/>
              <a:gd name="connsiteX0" fmla="*/ 167640 w 311331"/>
              <a:gd name="connsiteY0" fmla="*/ 0 h 655320"/>
              <a:gd name="connsiteX1" fmla="*/ 0 w 311331"/>
              <a:gd name="connsiteY1" fmla="*/ 358140 h 655320"/>
              <a:gd name="connsiteX2" fmla="*/ 167640 w 311331"/>
              <a:gd name="connsiteY2" fmla="*/ 655320 h 655320"/>
              <a:gd name="connsiteX3" fmla="*/ 311331 w 311331"/>
              <a:gd name="connsiteY3" fmla="*/ 353786 h 655320"/>
              <a:gd name="connsiteX4" fmla="*/ 167640 w 311331"/>
              <a:gd name="connsiteY4" fmla="*/ 0 h 655320"/>
              <a:gd name="connsiteX0" fmla="*/ 167640 w 311331"/>
              <a:gd name="connsiteY0" fmla="*/ 0 h 726078"/>
              <a:gd name="connsiteX1" fmla="*/ 0 w 311331"/>
              <a:gd name="connsiteY1" fmla="*/ 358140 h 726078"/>
              <a:gd name="connsiteX2" fmla="*/ 178526 w 311331"/>
              <a:gd name="connsiteY2" fmla="*/ 726078 h 726078"/>
              <a:gd name="connsiteX3" fmla="*/ 311331 w 311331"/>
              <a:gd name="connsiteY3" fmla="*/ 353786 h 726078"/>
              <a:gd name="connsiteX4" fmla="*/ 167640 w 311331"/>
              <a:gd name="connsiteY4" fmla="*/ 0 h 726078"/>
              <a:gd name="connsiteX0" fmla="*/ 167640 w 311331"/>
              <a:gd name="connsiteY0" fmla="*/ 0 h 693421"/>
              <a:gd name="connsiteX1" fmla="*/ 0 w 311331"/>
              <a:gd name="connsiteY1" fmla="*/ 358140 h 693421"/>
              <a:gd name="connsiteX2" fmla="*/ 178526 w 311331"/>
              <a:gd name="connsiteY2" fmla="*/ 693421 h 693421"/>
              <a:gd name="connsiteX3" fmla="*/ 311331 w 311331"/>
              <a:gd name="connsiteY3" fmla="*/ 353786 h 693421"/>
              <a:gd name="connsiteX4" fmla="*/ 167640 w 311331"/>
              <a:gd name="connsiteY4" fmla="*/ 0 h 693421"/>
              <a:gd name="connsiteX0" fmla="*/ 151311 w 295002"/>
              <a:gd name="connsiteY0" fmla="*/ 0 h 693421"/>
              <a:gd name="connsiteX1" fmla="*/ 0 w 295002"/>
              <a:gd name="connsiteY1" fmla="*/ 347254 h 693421"/>
              <a:gd name="connsiteX2" fmla="*/ 162197 w 295002"/>
              <a:gd name="connsiteY2" fmla="*/ 693421 h 693421"/>
              <a:gd name="connsiteX3" fmla="*/ 295002 w 295002"/>
              <a:gd name="connsiteY3" fmla="*/ 353786 h 693421"/>
              <a:gd name="connsiteX4" fmla="*/ 151311 w 295002"/>
              <a:gd name="connsiteY4" fmla="*/ 0 h 693421"/>
              <a:gd name="connsiteX0" fmla="*/ 151311 w 305887"/>
              <a:gd name="connsiteY0" fmla="*/ 0 h 693421"/>
              <a:gd name="connsiteX1" fmla="*/ 0 w 305887"/>
              <a:gd name="connsiteY1" fmla="*/ 347254 h 693421"/>
              <a:gd name="connsiteX2" fmla="*/ 162197 w 305887"/>
              <a:gd name="connsiteY2" fmla="*/ 693421 h 693421"/>
              <a:gd name="connsiteX3" fmla="*/ 305887 w 305887"/>
              <a:gd name="connsiteY3" fmla="*/ 353786 h 693421"/>
              <a:gd name="connsiteX4" fmla="*/ 151311 w 305887"/>
              <a:gd name="connsiteY4" fmla="*/ 0 h 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887" h="693421">
                <a:moveTo>
                  <a:pt x="151311" y="0"/>
                </a:moveTo>
                <a:lnTo>
                  <a:pt x="0" y="347254"/>
                </a:lnTo>
                <a:lnTo>
                  <a:pt x="162197" y="693421"/>
                </a:lnTo>
                <a:lnTo>
                  <a:pt x="305887" y="353786"/>
                </a:lnTo>
                <a:lnTo>
                  <a:pt x="15131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フリーフォーム 49"/>
          <p:cNvSpPr/>
          <p:nvPr/>
        </p:nvSpPr>
        <p:spPr>
          <a:xfrm>
            <a:off x="2636520" y="5981700"/>
            <a:ext cx="1074420" cy="640080"/>
          </a:xfrm>
          <a:custGeom>
            <a:avLst/>
            <a:gdLst>
              <a:gd name="connsiteX0" fmla="*/ 0 w 1074420"/>
              <a:gd name="connsiteY0" fmla="*/ 472440 h 640080"/>
              <a:gd name="connsiteX1" fmla="*/ 0 w 1074420"/>
              <a:gd name="connsiteY1" fmla="*/ 632460 h 640080"/>
              <a:gd name="connsiteX2" fmla="*/ 1074420 w 1074420"/>
              <a:gd name="connsiteY2" fmla="*/ 640080 h 640080"/>
              <a:gd name="connsiteX3" fmla="*/ 1066800 w 1074420"/>
              <a:gd name="connsiteY3" fmla="*/ 0 h 640080"/>
              <a:gd name="connsiteX4" fmla="*/ 678180 w 1074420"/>
              <a:gd name="connsiteY4" fmla="*/ 762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4420" h="640080">
                <a:moveTo>
                  <a:pt x="0" y="472440"/>
                </a:moveTo>
                <a:lnTo>
                  <a:pt x="0" y="632460"/>
                </a:lnTo>
                <a:lnTo>
                  <a:pt x="1074420" y="640080"/>
                </a:lnTo>
                <a:lnTo>
                  <a:pt x="1066800" y="0"/>
                </a:lnTo>
                <a:lnTo>
                  <a:pt x="678180" y="762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1" name="フリーフォーム 50"/>
          <p:cNvSpPr/>
          <p:nvPr/>
        </p:nvSpPr>
        <p:spPr>
          <a:xfrm>
            <a:off x="2887980" y="4213860"/>
            <a:ext cx="4038600" cy="1485900"/>
          </a:xfrm>
          <a:custGeom>
            <a:avLst/>
            <a:gdLst>
              <a:gd name="connsiteX0" fmla="*/ 2636520 w 2636520"/>
              <a:gd name="connsiteY0" fmla="*/ 0 h 1485900"/>
              <a:gd name="connsiteX1" fmla="*/ 2628900 w 2636520"/>
              <a:gd name="connsiteY1" fmla="*/ 1165860 h 1485900"/>
              <a:gd name="connsiteX2" fmla="*/ 0 w 2636520"/>
              <a:gd name="connsiteY2" fmla="*/ 1150620 h 1485900"/>
              <a:gd name="connsiteX3" fmla="*/ 0 w 2636520"/>
              <a:gd name="connsiteY3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6520" h="1485900">
                <a:moveTo>
                  <a:pt x="2636520" y="0"/>
                </a:moveTo>
                <a:lnTo>
                  <a:pt x="2628900" y="1165860"/>
                </a:lnTo>
                <a:lnTo>
                  <a:pt x="0" y="1150620"/>
                </a:lnTo>
                <a:lnTo>
                  <a:pt x="0" y="14859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cxnSp>
        <p:nvCxnSpPr>
          <p:cNvPr id="53" name="直線コネクタ 52"/>
          <p:cNvCxnSpPr>
            <a:stCxn id="16" idx="2"/>
          </p:cNvCxnSpPr>
          <p:nvPr/>
        </p:nvCxnSpPr>
        <p:spPr>
          <a:xfrm flipH="1">
            <a:off x="5524500" y="4214428"/>
            <a:ext cx="1185" cy="111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3" idx="3"/>
            <a:endCxn id="6" idx="1"/>
          </p:cNvCxnSpPr>
          <p:nvPr/>
        </p:nvCxnSpPr>
        <p:spPr>
          <a:xfrm flipV="1">
            <a:off x="2424333" y="645658"/>
            <a:ext cx="50619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リーフォーム 56"/>
          <p:cNvSpPr/>
          <p:nvPr/>
        </p:nvSpPr>
        <p:spPr>
          <a:xfrm>
            <a:off x="1828800" y="922020"/>
            <a:ext cx="1691640" cy="411480"/>
          </a:xfrm>
          <a:custGeom>
            <a:avLst/>
            <a:gdLst>
              <a:gd name="connsiteX0" fmla="*/ 1691640 w 1691640"/>
              <a:gd name="connsiteY0" fmla="*/ 0 h 411480"/>
              <a:gd name="connsiteX1" fmla="*/ 1691640 w 1691640"/>
              <a:gd name="connsiteY1" fmla="*/ 320040 h 411480"/>
              <a:gd name="connsiteX2" fmla="*/ 0 w 1691640"/>
              <a:gd name="connsiteY2" fmla="*/ 312420 h 411480"/>
              <a:gd name="connsiteX3" fmla="*/ 7620 w 169164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1640" h="411480">
                <a:moveTo>
                  <a:pt x="1691640" y="0"/>
                </a:moveTo>
                <a:lnTo>
                  <a:pt x="1691640" y="320040"/>
                </a:lnTo>
                <a:lnTo>
                  <a:pt x="0" y="312420"/>
                </a:lnTo>
                <a:lnTo>
                  <a:pt x="7620" y="4114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8105087" y="2598420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tCellInfo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cxnSp>
        <p:nvCxnSpPr>
          <p:cNvPr id="60" name="直線コネクタ 59"/>
          <p:cNvCxnSpPr>
            <a:stCxn id="9" idx="2"/>
            <a:endCxn id="10" idx="0"/>
          </p:cNvCxnSpPr>
          <p:nvPr/>
        </p:nvCxnSpPr>
        <p:spPr>
          <a:xfrm>
            <a:off x="894568" y="3154066"/>
            <a:ext cx="703" cy="502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10" idx="2"/>
            <a:endCxn id="27" idx="0"/>
          </p:cNvCxnSpPr>
          <p:nvPr/>
        </p:nvCxnSpPr>
        <p:spPr>
          <a:xfrm flipH="1">
            <a:off x="894567" y="4222691"/>
            <a:ext cx="704" cy="519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 62"/>
          <p:cNvSpPr/>
          <p:nvPr/>
        </p:nvSpPr>
        <p:spPr>
          <a:xfrm>
            <a:off x="9046757" y="1893360"/>
            <a:ext cx="89261" cy="206830"/>
          </a:xfrm>
          <a:custGeom>
            <a:avLst/>
            <a:gdLst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4" fmla="*/ 137160 w 289560"/>
              <a:gd name="connsiteY4" fmla="*/ 0 h 586740"/>
              <a:gd name="connsiteX0" fmla="*/ 167640 w 289560"/>
              <a:gd name="connsiteY0" fmla="*/ 0 h 655320"/>
              <a:gd name="connsiteX1" fmla="*/ 0 w 289560"/>
              <a:gd name="connsiteY1" fmla="*/ 358140 h 655320"/>
              <a:gd name="connsiteX2" fmla="*/ 167640 w 289560"/>
              <a:gd name="connsiteY2" fmla="*/ 655320 h 655320"/>
              <a:gd name="connsiteX3" fmla="*/ 289560 w 289560"/>
              <a:gd name="connsiteY3" fmla="*/ 342900 h 655320"/>
              <a:gd name="connsiteX4" fmla="*/ 167640 w 289560"/>
              <a:gd name="connsiteY4" fmla="*/ 0 h 655320"/>
              <a:gd name="connsiteX0" fmla="*/ 167640 w 311331"/>
              <a:gd name="connsiteY0" fmla="*/ 0 h 655320"/>
              <a:gd name="connsiteX1" fmla="*/ 0 w 311331"/>
              <a:gd name="connsiteY1" fmla="*/ 358140 h 655320"/>
              <a:gd name="connsiteX2" fmla="*/ 167640 w 311331"/>
              <a:gd name="connsiteY2" fmla="*/ 655320 h 655320"/>
              <a:gd name="connsiteX3" fmla="*/ 311331 w 311331"/>
              <a:gd name="connsiteY3" fmla="*/ 353786 h 655320"/>
              <a:gd name="connsiteX4" fmla="*/ 167640 w 311331"/>
              <a:gd name="connsiteY4" fmla="*/ 0 h 655320"/>
              <a:gd name="connsiteX0" fmla="*/ 167640 w 311331"/>
              <a:gd name="connsiteY0" fmla="*/ 0 h 726078"/>
              <a:gd name="connsiteX1" fmla="*/ 0 w 311331"/>
              <a:gd name="connsiteY1" fmla="*/ 358140 h 726078"/>
              <a:gd name="connsiteX2" fmla="*/ 178526 w 311331"/>
              <a:gd name="connsiteY2" fmla="*/ 726078 h 726078"/>
              <a:gd name="connsiteX3" fmla="*/ 311331 w 311331"/>
              <a:gd name="connsiteY3" fmla="*/ 353786 h 726078"/>
              <a:gd name="connsiteX4" fmla="*/ 167640 w 311331"/>
              <a:gd name="connsiteY4" fmla="*/ 0 h 726078"/>
              <a:gd name="connsiteX0" fmla="*/ 167640 w 311331"/>
              <a:gd name="connsiteY0" fmla="*/ 0 h 693421"/>
              <a:gd name="connsiteX1" fmla="*/ 0 w 311331"/>
              <a:gd name="connsiteY1" fmla="*/ 358140 h 693421"/>
              <a:gd name="connsiteX2" fmla="*/ 178526 w 311331"/>
              <a:gd name="connsiteY2" fmla="*/ 693421 h 693421"/>
              <a:gd name="connsiteX3" fmla="*/ 311331 w 311331"/>
              <a:gd name="connsiteY3" fmla="*/ 353786 h 693421"/>
              <a:gd name="connsiteX4" fmla="*/ 167640 w 311331"/>
              <a:gd name="connsiteY4" fmla="*/ 0 h 693421"/>
              <a:gd name="connsiteX0" fmla="*/ 151311 w 295002"/>
              <a:gd name="connsiteY0" fmla="*/ 0 h 693421"/>
              <a:gd name="connsiteX1" fmla="*/ 0 w 295002"/>
              <a:gd name="connsiteY1" fmla="*/ 347254 h 693421"/>
              <a:gd name="connsiteX2" fmla="*/ 162197 w 295002"/>
              <a:gd name="connsiteY2" fmla="*/ 693421 h 693421"/>
              <a:gd name="connsiteX3" fmla="*/ 295002 w 295002"/>
              <a:gd name="connsiteY3" fmla="*/ 353786 h 693421"/>
              <a:gd name="connsiteX4" fmla="*/ 151311 w 295002"/>
              <a:gd name="connsiteY4" fmla="*/ 0 h 693421"/>
              <a:gd name="connsiteX0" fmla="*/ 151311 w 305887"/>
              <a:gd name="connsiteY0" fmla="*/ 0 h 693421"/>
              <a:gd name="connsiteX1" fmla="*/ 0 w 305887"/>
              <a:gd name="connsiteY1" fmla="*/ 347254 h 693421"/>
              <a:gd name="connsiteX2" fmla="*/ 162197 w 305887"/>
              <a:gd name="connsiteY2" fmla="*/ 693421 h 693421"/>
              <a:gd name="connsiteX3" fmla="*/ 305887 w 305887"/>
              <a:gd name="connsiteY3" fmla="*/ 353786 h 693421"/>
              <a:gd name="connsiteX4" fmla="*/ 151311 w 305887"/>
              <a:gd name="connsiteY4" fmla="*/ 0 h 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887" h="693421">
                <a:moveTo>
                  <a:pt x="151311" y="0"/>
                </a:moveTo>
                <a:lnTo>
                  <a:pt x="0" y="347254"/>
                </a:lnTo>
                <a:lnTo>
                  <a:pt x="162197" y="693421"/>
                </a:lnTo>
                <a:lnTo>
                  <a:pt x="305887" y="353786"/>
                </a:lnTo>
                <a:lnTo>
                  <a:pt x="15131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64" name="フリーフォーム 63"/>
          <p:cNvSpPr/>
          <p:nvPr/>
        </p:nvSpPr>
        <p:spPr>
          <a:xfrm>
            <a:off x="9096237" y="1773667"/>
            <a:ext cx="522246" cy="476297"/>
          </a:xfrm>
          <a:custGeom>
            <a:avLst/>
            <a:gdLst>
              <a:gd name="connsiteX0" fmla="*/ 17585 w 703385"/>
              <a:gd name="connsiteY0" fmla="*/ 334107 h 474784"/>
              <a:gd name="connsiteX1" fmla="*/ 0 w 703385"/>
              <a:gd name="connsiteY1" fmla="*/ 474784 h 474784"/>
              <a:gd name="connsiteX2" fmla="*/ 685800 w 703385"/>
              <a:gd name="connsiteY2" fmla="*/ 468923 h 474784"/>
              <a:gd name="connsiteX3" fmla="*/ 703385 w 703385"/>
              <a:gd name="connsiteY3" fmla="*/ 0 h 474784"/>
              <a:gd name="connsiteX4" fmla="*/ 228600 w 703385"/>
              <a:gd name="connsiteY4" fmla="*/ 11723 h 474784"/>
              <a:gd name="connsiteX0" fmla="*/ 17585 w 697524"/>
              <a:gd name="connsiteY0" fmla="*/ 334107 h 474784"/>
              <a:gd name="connsiteX1" fmla="*/ 0 w 697524"/>
              <a:gd name="connsiteY1" fmla="*/ 474784 h 474784"/>
              <a:gd name="connsiteX2" fmla="*/ 685800 w 697524"/>
              <a:gd name="connsiteY2" fmla="*/ 468923 h 474784"/>
              <a:gd name="connsiteX3" fmla="*/ 697524 w 697524"/>
              <a:gd name="connsiteY3" fmla="*/ 0 h 474784"/>
              <a:gd name="connsiteX4" fmla="*/ 228600 w 697524"/>
              <a:gd name="connsiteY4" fmla="*/ 11723 h 474784"/>
              <a:gd name="connsiteX0" fmla="*/ 17585 w 685801"/>
              <a:gd name="connsiteY0" fmla="*/ 322384 h 463061"/>
              <a:gd name="connsiteX1" fmla="*/ 0 w 685801"/>
              <a:gd name="connsiteY1" fmla="*/ 463061 h 463061"/>
              <a:gd name="connsiteX2" fmla="*/ 685800 w 685801"/>
              <a:gd name="connsiteY2" fmla="*/ 457200 h 463061"/>
              <a:gd name="connsiteX3" fmla="*/ 685801 w 685801"/>
              <a:gd name="connsiteY3" fmla="*/ 5862 h 463061"/>
              <a:gd name="connsiteX4" fmla="*/ 228600 w 685801"/>
              <a:gd name="connsiteY4" fmla="*/ 0 h 463061"/>
              <a:gd name="connsiteX0" fmla="*/ 17585 w 685801"/>
              <a:gd name="connsiteY0" fmla="*/ 322384 h 463062"/>
              <a:gd name="connsiteX1" fmla="*/ 0 w 685801"/>
              <a:gd name="connsiteY1" fmla="*/ 463061 h 463062"/>
              <a:gd name="connsiteX2" fmla="*/ 550984 w 685801"/>
              <a:gd name="connsiteY2" fmla="*/ 463062 h 463062"/>
              <a:gd name="connsiteX3" fmla="*/ 685801 w 685801"/>
              <a:gd name="connsiteY3" fmla="*/ 5862 h 463062"/>
              <a:gd name="connsiteX4" fmla="*/ 228600 w 685801"/>
              <a:gd name="connsiteY4" fmla="*/ 0 h 463062"/>
              <a:gd name="connsiteX0" fmla="*/ 17585 w 550984"/>
              <a:gd name="connsiteY0" fmla="*/ 328245 h 468923"/>
              <a:gd name="connsiteX1" fmla="*/ 0 w 550984"/>
              <a:gd name="connsiteY1" fmla="*/ 468922 h 468923"/>
              <a:gd name="connsiteX2" fmla="*/ 550984 w 550984"/>
              <a:gd name="connsiteY2" fmla="*/ 468923 h 468923"/>
              <a:gd name="connsiteX3" fmla="*/ 509955 w 550984"/>
              <a:gd name="connsiteY3" fmla="*/ 0 h 468923"/>
              <a:gd name="connsiteX4" fmla="*/ 228600 w 550984"/>
              <a:gd name="connsiteY4" fmla="*/ 5861 h 468923"/>
              <a:gd name="connsiteX0" fmla="*/ 17585 w 550984"/>
              <a:gd name="connsiteY0" fmla="*/ 323329 h 464007"/>
              <a:gd name="connsiteX1" fmla="*/ 0 w 550984"/>
              <a:gd name="connsiteY1" fmla="*/ 464006 h 464007"/>
              <a:gd name="connsiteX2" fmla="*/ 550984 w 550984"/>
              <a:gd name="connsiteY2" fmla="*/ 464007 h 464007"/>
              <a:gd name="connsiteX3" fmla="*/ 532078 w 550984"/>
              <a:gd name="connsiteY3" fmla="*/ 0 h 464007"/>
              <a:gd name="connsiteX4" fmla="*/ 228600 w 550984"/>
              <a:gd name="connsiteY4" fmla="*/ 945 h 464007"/>
              <a:gd name="connsiteX0" fmla="*/ 17585 w 536236"/>
              <a:gd name="connsiteY0" fmla="*/ 323329 h 464007"/>
              <a:gd name="connsiteX1" fmla="*/ 0 w 536236"/>
              <a:gd name="connsiteY1" fmla="*/ 464006 h 464007"/>
              <a:gd name="connsiteX2" fmla="*/ 536236 w 536236"/>
              <a:gd name="connsiteY2" fmla="*/ 464007 h 464007"/>
              <a:gd name="connsiteX3" fmla="*/ 532078 w 536236"/>
              <a:gd name="connsiteY3" fmla="*/ 0 h 464007"/>
              <a:gd name="connsiteX4" fmla="*/ 228600 w 536236"/>
              <a:gd name="connsiteY4" fmla="*/ 945 h 464007"/>
              <a:gd name="connsiteX0" fmla="*/ 7753 w 526404"/>
              <a:gd name="connsiteY0" fmla="*/ 323329 h 468922"/>
              <a:gd name="connsiteX1" fmla="*/ 0 w 526404"/>
              <a:gd name="connsiteY1" fmla="*/ 468922 h 468922"/>
              <a:gd name="connsiteX2" fmla="*/ 526404 w 526404"/>
              <a:gd name="connsiteY2" fmla="*/ 464007 h 468922"/>
              <a:gd name="connsiteX3" fmla="*/ 522246 w 526404"/>
              <a:gd name="connsiteY3" fmla="*/ 0 h 468922"/>
              <a:gd name="connsiteX4" fmla="*/ 218768 w 526404"/>
              <a:gd name="connsiteY4" fmla="*/ 945 h 468922"/>
              <a:gd name="connsiteX0" fmla="*/ 379 w 526404"/>
              <a:gd name="connsiteY0" fmla="*/ 325787 h 468922"/>
              <a:gd name="connsiteX1" fmla="*/ 0 w 526404"/>
              <a:gd name="connsiteY1" fmla="*/ 468922 h 468922"/>
              <a:gd name="connsiteX2" fmla="*/ 526404 w 526404"/>
              <a:gd name="connsiteY2" fmla="*/ 464007 h 468922"/>
              <a:gd name="connsiteX3" fmla="*/ 522246 w 526404"/>
              <a:gd name="connsiteY3" fmla="*/ 0 h 468922"/>
              <a:gd name="connsiteX4" fmla="*/ 218768 w 526404"/>
              <a:gd name="connsiteY4" fmla="*/ 945 h 468922"/>
              <a:gd name="connsiteX0" fmla="*/ 379 w 522246"/>
              <a:gd name="connsiteY0" fmla="*/ 325787 h 468923"/>
              <a:gd name="connsiteX1" fmla="*/ 0 w 522246"/>
              <a:gd name="connsiteY1" fmla="*/ 468922 h 468923"/>
              <a:gd name="connsiteX2" fmla="*/ 514114 w 522246"/>
              <a:gd name="connsiteY2" fmla="*/ 468923 h 468923"/>
              <a:gd name="connsiteX3" fmla="*/ 522246 w 522246"/>
              <a:gd name="connsiteY3" fmla="*/ 0 h 468923"/>
              <a:gd name="connsiteX4" fmla="*/ 218768 w 522246"/>
              <a:gd name="connsiteY4" fmla="*/ 945 h 468923"/>
              <a:gd name="connsiteX0" fmla="*/ 379 w 522246"/>
              <a:gd name="connsiteY0" fmla="*/ 325787 h 468923"/>
              <a:gd name="connsiteX1" fmla="*/ 0 w 522246"/>
              <a:gd name="connsiteY1" fmla="*/ 468922 h 468923"/>
              <a:gd name="connsiteX2" fmla="*/ 516572 w 522246"/>
              <a:gd name="connsiteY2" fmla="*/ 468923 h 468923"/>
              <a:gd name="connsiteX3" fmla="*/ 522246 w 522246"/>
              <a:gd name="connsiteY3" fmla="*/ 0 h 468923"/>
              <a:gd name="connsiteX4" fmla="*/ 218768 w 522246"/>
              <a:gd name="connsiteY4" fmla="*/ 945 h 468923"/>
              <a:gd name="connsiteX0" fmla="*/ 379 w 522246"/>
              <a:gd name="connsiteY0" fmla="*/ 325787 h 473839"/>
              <a:gd name="connsiteX1" fmla="*/ 0 w 522246"/>
              <a:gd name="connsiteY1" fmla="*/ 468922 h 473839"/>
              <a:gd name="connsiteX2" fmla="*/ 521488 w 522246"/>
              <a:gd name="connsiteY2" fmla="*/ 473839 h 473839"/>
              <a:gd name="connsiteX3" fmla="*/ 522246 w 522246"/>
              <a:gd name="connsiteY3" fmla="*/ 0 h 473839"/>
              <a:gd name="connsiteX4" fmla="*/ 218768 w 522246"/>
              <a:gd name="connsiteY4" fmla="*/ 945 h 473839"/>
              <a:gd name="connsiteX0" fmla="*/ 379 w 522246"/>
              <a:gd name="connsiteY0" fmla="*/ 325787 h 476297"/>
              <a:gd name="connsiteX1" fmla="*/ 0 w 522246"/>
              <a:gd name="connsiteY1" fmla="*/ 468922 h 476297"/>
              <a:gd name="connsiteX2" fmla="*/ 519030 w 522246"/>
              <a:gd name="connsiteY2" fmla="*/ 476297 h 476297"/>
              <a:gd name="connsiteX3" fmla="*/ 522246 w 522246"/>
              <a:gd name="connsiteY3" fmla="*/ 0 h 476297"/>
              <a:gd name="connsiteX4" fmla="*/ 218768 w 522246"/>
              <a:gd name="connsiteY4" fmla="*/ 945 h 476297"/>
              <a:gd name="connsiteX0" fmla="*/ 379 w 522246"/>
              <a:gd name="connsiteY0" fmla="*/ 325787 h 476297"/>
              <a:gd name="connsiteX1" fmla="*/ 0 w 522246"/>
              <a:gd name="connsiteY1" fmla="*/ 468922 h 476297"/>
              <a:gd name="connsiteX2" fmla="*/ 519030 w 522246"/>
              <a:gd name="connsiteY2" fmla="*/ 476297 h 476297"/>
              <a:gd name="connsiteX3" fmla="*/ 522246 w 522246"/>
              <a:gd name="connsiteY3" fmla="*/ 0 h 476297"/>
              <a:gd name="connsiteX4" fmla="*/ 253181 w 522246"/>
              <a:gd name="connsiteY4" fmla="*/ 5861 h 476297"/>
              <a:gd name="connsiteX0" fmla="*/ 379 w 522246"/>
              <a:gd name="connsiteY0" fmla="*/ 325787 h 476297"/>
              <a:gd name="connsiteX1" fmla="*/ 0 w 522246"/>
              <a:gd name="connsiteY1" fmla="*/ 468922 h 476297"/>
              <a:gd name="connsiteX2" fmla="*/ 519030 w 522246"/>
              <a:gd name="connsiteY2" fmla="*/ 476297 h 476297"/>
              <a:gd name="connsiteX3" fmla="*/ 522246 w 522246"/>
              <a:gd name="connsiteY3" fmla="*/ 0 h 476297"/>
              <a:gd name="connsiteX4" fmla="*/ 255639 w 522246"/>
              <a:gd name="connsiteY4" fmla="*/ 945 h 47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46" h="476297">
                <a:moveTo>
                  <a:pt x="379" y="325787"/>
                </a:moveTo>
                <a:cubicBezTo>
                  <a:pt x="253" y="373499"/>
                  <a:pt x="126" y="421210"/>
                  <a:pt x="0" y="468922"/>
                </a:cubicBezTo>
                <a:lnTo>
                  <a:pt x="519030" y="476297"/>
                </a:lnTo>
                <a:cubicBezTo>
                  <a:pt x="519030" y="325851"/>
                  <a:pt x="522246" y="150446"/>
                  <a:pt x="522246" y="0"/>
                </a:cubicBezTo>
                <a:lnTo>
                  <a:pt x="255639" y="94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65" name="フリーフォーム 64"/>
          <p:cNvSpPr/>
          <p:nvPr/>
        </p:nvSpPr>
        <p:spPr>
          <a:xfrm>
            <a:off x="8686592" y="1899107"/>
            <a:ext cx="89261" cy="206830"/>
          </a:xfrm>
          <a:custGeom>
            <a:avLst/>
            <a:gdLst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4" fmla="*/ 137160 w 289560"/>
              <a:gd name="connsiteY4" fmla="*/ 0 h 586740"/>
              <a:gd name="connsiteX0" fmla="*/ 167640 w 289560"/>
              <a:gd name="connsiteY0" fmla="*/ 0 h 655320"/>
              <a:gd name="connsiteX1" fmla="*/ 0 w 289560"/>
              <a:gd name="connsiteY1" fmla="*/ 358140 h 655320"/>
              <a:gd name="connsiteX2" fmla="*/ 167640 w 289560"/>
              <a:gd name="connsiteY2" fmla="*/ 655320 h 655320"/>
              <a:gd name="connsiteX3" fmla="*/ 289560 w 289560"/>
              <a:gd name="connsiteY3" fmla="*/ 342900 h 655320"/>
              <a:gd name="connsiteX4" fmla="*/ 167640 w 289560"/>
              <a:gd name="connsiteY4" fmla="*/ 0 h 655320"/>
              <a:gd name="connsiteX0" fmla="*/ 167640 w 311331"/>
              <a:gd name="connsiteY0" fmla="*/ 0 h 655320"/>
              <a:gd name="connsiteX1" fmla="*/ 0 w 311331"/>
              <a:gd name="connsiteY1" fmla="*/ 358140 h 655320"/>
              <a:gd name="connsiteX2" fmla="*/ 167640 w 311331"/>
              <a:gd name="connsiteY2" fmla="*/ 655320 h 655320"/>
              <a:gd name="connsiteX3" fmla="*/ 311331 w 311331"/>
              <a:gd name="connsiteY3" fmla="*/ 353786 h 655320"/>
              <a:gd name="connsiteX4" fmla="*/ 167640 w 311331"/>
              <a:gd name="connsiteY4" fmla="*/ 0 h 655320"/>
              <a:gd name="connsiteX0" fmla="*/ 167640 w 311331"/>
              <a:gd name="connsiteY0" fmla="*/ 0 h 726078"/>
              <a:gd name="connsiteX1" fmla="*/ 0 w 311331"/>
              <a:gd name="connsiteY1" fmla="*/ 358140 h 726078"/>
              <a:gd name="connsiteX2" fmla="*/ 178526 w 311331"/>
              <a:gd name="connsiteY2" fmla="*/ 726078 h 726078"/>
              <a:gd name="connsiteX3" fmla="*/ 311331 w 311331"/>
              <a:gd name="connsiteY3" fmla="*/ 353786 h 726078"/>
              <a:gd name="connsiteX4" fmla="*/ 167640 w 311331"/>
              <a:gd name="connsiteY4" fmla="*/ 0 h 726078"/>
              <a:gd name="connsiteX0" fmla="*/ 167640 w 311331"/>
              <a:gd name="connsiteY0" fmla="*/ 0 h 693421"/>
              <a:gd name="connsiteX1" fmla="*/ 0 w 311331"/>
              <a:gd name="connsiteY1" fmla="*/ 358140 h 693421"/>
              <a:gd name="connsiteX2" fmla="*/ 178526 w 311331"/>
              <a:gd name="connsiteY2" fmla="*/ 693421 h 693421"/>
              <a:gd name="connsiteX3" fmla="*/ 311331 w 311331"/>
              <a:gd name="connsiteY3" fmla="*/ 353786 h 693421"/>
              <a:gd name="connsiteX4" fmla="*/ 167640 w 311331"/>
              <a:gd name="connsiteY4" fmla="*/ 0 h 693421"/>
              <a:gd name="connsiteX0" fmla="*/ 151311 w 295002"/>
              <a:gd name="connsiteY0" fmla="*/ 0 h 693421"/>
              <a:gd name="connsiteX1" fmla="*/ 0 w 295002"/>
              <a:gd name="connsiteY1" fmla="*/ 347254 h 693421"/>
              <a:gd name="connsiteX2" fmla="*/ 162197 w 295002"/>
              <a:gd name="connsiteY2" fmla="*/ 693421 h 693421"/>
              <a:gd name="connsiteX3" fmla="*/ 295002 w 295002"/>
              <a:gd name="connsiteY3" fmla="*/ 353786 h 693421"/>
              <a:gd name="connsiteX4" fmla="*/ 151311 w 295002"/>
              <a:gd name="connsiteY4" fmla="*/ 0 h 693421"/>
              <a:gd name="connsiteX0" fmla="*/ 151311 w 305887"/>
              <a:gd name="connsiteY0" fmla="*/ 0 h 693421"/>
              <a:gd name="connsiteX1" fmla="*/ 0 w 305887"/>
              <a:gd name="connsiteY1" fmla="*/ 347254 h 693421"/>
              <a:gd name="connsiteX2" fmla="*/ 162197 w 305887"/>
              <a:gd name="connsiteY2" fmla="*/ 693421 h 693421"/>
              <a:gd name="connsiteX3" fmla="*/ 305887 w 305887"/>
              <a:gd name="connsiteY3" fmla="*/ 353786 h 693421"/>
              <a:gd name="connsiteX4" fmla="*/ 151311 w 305887"/>
              <a:gd name="connsiteY4" fmla="*/ 0 h 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887" h="693421">
                <a:moveTo>
                  <a:pt x="151311" y="0"/>
                </a:moveTo>
                <a:lnTo>
                  <a:pt x="0" y="347254"/>
                </a:lnTo>
                <a:lnTo>
                  <a:pt x="162197" y="693421"/>
                </a:lnTo>
                <a:lnTo>
                  <a:pt x="305887" y="353786"/>
                </a:lnTo>
                <a:lnTo>
                  <a:pt x="15131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cxnSp>
        <p:nvCxnSpPr>
          <p:cNvPr id="67" name="直線コネクタ 66"/>
          <p:cNvCxnSpPr>
            <a:stCxn id="65" idx="2"/>
            <a:endCxn id="58" idx="0"/>
          </p:cNvCxnSpPr>
          <p:nvPr/>
        </p:nvCxnSpPr>
        <p:spPr>
          <a:xfrm flipH="1">
            <a:off x="8731224" y="2105937"/>
            <a:ext cx="2699" cy="492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フリーフォーム 68"/>
          <p:cNvSpPr/>
          <p:nvPr/>
        </p:nvSpPr>
        <p:spPr>
          <a:xfrm>
            <a:off x="3832860" y="952500"/>
            <a:ext cx="4899660" cy="373380"/>
          </a:xfrm>
          <a:custGeom>
            <a:avLst/>
            <a:gdLst>
              <a:gd name="connsiteX0" fmla="*/ 0 w 4899660"/>
              <a:gd name="connsiteY0" fmla="*/ 0 h 373380"/>
              <a:gd name="connsiteX1" fmla="*/ 0 w 4899660"/>
              <a:gd name="connsiteY1" fmla="*/ 266700 h 373380"/>
              <a:gd name="connsiteX2" fmla="*/ 4899660 w 4899660"/>
              <a:gd name="connsiteY2" fmla="*/ 243840 h 373380"/>
              <a:gd name="connsiteX3" fmla="*/ 4892040 w 4899660"/>
              <a:gd name="connsiteY3" fmla="*/ 373380 h 37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660" h="373380">
                <a:moveTo>
                  <a:pt x="0" y="0"/>
                </a:moveTo>
                <a:lnTo>
                  <a:pt x="0" y="266700"/>
                </a:lnTo>
                <a:lnTo>
                  <a:pt x="4899660" y="243840"/>
                </a:lnTo>
                <a:lnTo>
                  <a:pt x="4892040" y="3733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フリーフォーム 69"/>
          <p:cNvSpPr/>
          <p:nvPr/>
        </p:nvSpPr>
        <p:spPr>
          <a:xfrm>
            <a:off x="2865120" y="2446020"/>
            <a:ext cx="5814060" cy="883920"/>
          </a:xfrm>
          <a:custGeom>
            <a:avLst/>
            <a:gdLst>
              <a:gd name="connsiteX0" fmla="*/ 5814060 w 5814060"/>
              <a:gd name="connsiteY0" fmla="*/ 731520 h 883920"/>
              <a:gd name="connsiteX1" fmla="*/ 5798820 w 5814060"/>
              <a:gd name="connsiteY1" fmla="*/ 883920 h 883920"/>
              <a:gd name="connsiteX2" fmla="*/ 510540 w 5814060"/>
              <a:gd name="connsiteY2" fmla="*/ 853440 h 883920"/>
              <a:gd name="connsiteX3" fmla="*/ 533400 w 5814060"/>
              <a:gd name="connsiteY3" fmla="*/ 7620 h 883920"/>
              <a:gd name="connsiteX4" fmla="*/ 0 w 5814060"/>
              <a:gd name="connsiteY4" fmla="*/ 0 h 883920"/>
              <a:gd name="connsiteX5" fmla="*/ 0 w 5814060"/>
              <a:gd name="connsiteY5" fmla="*/ 15240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4060" h="883920">
                <a:moveTo>
                  <a:pt x="5814060" y="731520"/>
                </a:moveTo>
                <a:lnTo>
                  <a:pt x="5798820" y="883920"/>
                </a:lnTo>
                <a:lnTo>
                  <a:pt x="510540" y="853440"/>
                </a:lnTo>
                <a:lnTo>
                  <a:pt x="533400" y="762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734501" y="163838"/>
            <a:ext cx="4720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TECSInfo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のセルタイプ間の関係をクラス図風に表した。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属性、メソッドは記載していない。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また、インタフェースクラス</a:t>
            </a:r>
            <a:r>
              <a:rPr kumimoji="1" lang="en-US" altLang="ja-JP" sz="1400" dirty="0" smtClean="0"/>
              <a:t>(signature) </a:t>
            </a:r>
            <a:r>
              <a:rPr kumimoji="1" lang="ja-JP" altLang="en-US" sz="1400" dirty="0" smtClean="0"/>
              <a:t>も記載していない。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8848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43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大山博司</dc:creator>
  <cp:lastModifiedBy>大山博司</cp:lastModifiedBy>
  <cp:revision>41</cp:revision>
  <dcterms:created xsi:type="dcterms:W3CDTF">2017-01-14T12:27:10Z</dcterms:created>
  <dcterms:modified xsi:type="dcterms:W3CDTF">2017-01-22T09:37:26Z</dcterms:modified>
</cp:coreProperties>
</file>