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Rapport de progression :</a:t>
            </a:r>
            <a:br>
              <a:rPr lang="fr"/>
            </a:br>
            <a:r>
              <a:rPr lang="fr"/>
              <a:t>Nom du projet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Votre nom </a:t>
            </a:r>
            <a:r>
              <a:rPr lang="fr"/>
              <a:t>• </a:t>
            </a:r>
            <a:r>
              <a:rPr lang="fr"/>
              <a:t>04/</a:t>
            </a:r>
            <a:r>
              <a:rPr lang="fr"/>
              <a:t>09/20XX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Vue d'ensemble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Livraison prévue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4 janvier 20XX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Dernière avancée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Insérez votre texte ici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Insérez votre texte ici Insérez votre texte ici Insérez votre texte ici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Risque principal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500"/>
              <a:t>Insérez votre texte ici Insérez votre texte ici Insérez votre texte ici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Progression – Domaine 1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Réalisation</a:t>
            </a:r>
            <a:r>
              <a:rPr b="1" lang="fr" sz="2100">
                <a:solidFill>
                  <a:schemeClr val="dk1"/>
                </a:solidFill>
              </a:rPr>
              <a:t>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Insérez votre texte ici Insérez votre texte ici Insérez votre texte ici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/>
              <a:t>Insérez votre texte ici Insérez votre texte ici Insérez votre texte ici</a:t>
            </a:r>
            <a:r>
              <a:rPr lang="fr" sz="1600"/>
              <a:t>. 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fr" sz="2100">
                <a:solidFill>
                  <a:schemeClr val="dk1"/>
                </a:solidFill>
              </a:rPr>
              <a:t>Réalisation</a:t>
            </a:r>
            <a:r>
              <a:rPr b="1" lang="fr" sz="2100">
                <a:solidFill>
                  <a:schemeClr val="dk1"/>
                </a:solidFill>
              </a:rPr>
              <a:t>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fr" sz="1600"/>
              <a:t>Insérez votre texte ici Insérez votre texte ici Insérez votre texte ici Insérez votre texte ici Insérez votre texte ici</a:t>
            </a:r>
            <a:r>
              <a:rPr lang="fr" sz="1600"/>
              <a:t>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Progression – Domaine 2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Réalisation</a:t>
            </a:r>
            <a:r>
              <a:rPr b="1" lang="fr" sz="2100">
                <a:solidFill>
                  <a:schemeClr val="dk1"/>
                </a:solidFill>
              </a:rPr>
              <a:t>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Insérez votre texte ici Insérez votre texte ici Insérez votre texte ici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/>
              <a:t>Insérez votre texte ici Insérez votre texte ici Insérez votre texte ici</a:t>
            </a:r>
            <a:r>
              <a:rPr lang="fr" sz="1600"/>
              <a:t>. </a:t>
            </a:r>
            <a:endParaRPr sz="16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Réalisation </a:t>
            </a:r>
            <a:r>
              <a:rPr b="1" lang="fr" sz="2100">
                <a:solidFill>
                  <a:schemeClr val="dk1"/>
                </a:solidFill>
              </a:rPr>
              <a:t>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fr" sz="1600"/>
              <a:t>Insérez votre texte ici Insérez votre texte ici Insérez votre texte ici Insérez votre texte ici Insérez votre texte ici</a:t>
            </a:r>
            <a:r>
              <a:rPr lang="fr" sz="1600"/>
              <a:t>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Domaines à surveiller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Risque </a:t>
            </a:r>
            <a:r>
              <a:rPr b="1" lang="fr" sz="2100">
                <a:solidFill>
                  <a:schemeClr val="dk1"/>
                </a:solidFill>
              </a:rPr>
              <a:t>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Insérez votre texte ici Insérez votre texte ici Insérez votre texte ici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/>
              <a:t>Insérez votre texte ici Insérez votre texte ici Insérez votre texte ici</a:t>
            </a:r>
            <a:r>
              <a:rPr lang="fr" sz="1600"/>
              <a:t>. </a:t>
            </a:r>
            <a:endParaRPr sz="1600"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Risque</a:t>
            </a:r>
            <a:r>
              <a:rPr b="1" lang="fr" sz="2100">
                <a:solidFill>
                  <a:schemeClr val="dk1"/>
                </a:solidFill>
              </a:rPr>
              <a:t>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fr" sz="1600"/>
              <a:t>Insérez votre texte ici Insérez votre texte ici Insérez votre texte ici Insérez votre texte ici Insérez votre texte ici</a:t>
            </a:r>
            <a:r>
              <a:rPr lang="fr" sz="1600"/>
              <a:t>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Calendrier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0" name="Google Shape;110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</a:rPr>
              <a:t>05/09/XX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3" name="Google Shape;113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600"/>
              <a:t>Insérez votre texte ici Insérez votre texte ici Insérez votre texte ici</a:t>
            </a:r>
            <a:endParaRPr sz="1600"/>
          </a:p>
        </p:txBody>
      </p:sp>
      <p:sp>
        <p:nvSpPr>
          <p:cNvPr descr="Background pointer shape in timeline graphic" id="116" name="Google Shape;116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</a:rPr>
              <a:t>17</a:t>
            </a:r>
            <a:r>
              <a:rPr b="1" lang="fr" sz="1600">
                <a:solidFill>
                  <a:schemeClr val="lt1"/>
                </a:solidFill>
              </a:rPr>
              <a:t>/09/XX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9" name="Google Shape;119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600"/>
              <a:t>Insérez votre texte ici Insérez votre texte ici Insérez votre texte ici</a:t>
            </a:r>
            <a:endParaRPr sz="1600"/>
          </a:p>
        </p:txBody>
      </p:sp>
      <p:sp>
        <p:nvSpPr>
          <p:cNvPr descr="Background pointer shape in timeline graphic" id="122" name="Google Shape;122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</a:rPr>
              <a:t>13/10/XX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5" name="Google Shape;125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600"/>
              <a:t>Insérez votre texte ici Insérez votre texte ici Insérez votre texte ici</a:t>
            </a:r>
            <a:endParaRPr sz="1600"/>
          </a:p>
        </p:txBody>
      </p:sp>
      <p:sp>
        <p:nvSpPr>
          <p:cNvPr descr="Background pointer shape in timeline graphic" id="128" name="Google Shape;128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</a:rPr>
              <a:t>2</a:t>
            </a:r>
            <a:r>
              <a:rPr b="1" lang="fr" sz="1600">
                <a:solidFill>
                  <a:schemeClr val="lt1"/>
                </a:solidFill>
              </a:rPr>
              <a:t>0/10/XX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1" name="Google Shape;131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600"/>
              <a:t>Insérez votre texte ici Insérez votre texte ici Insérez votre texte ici</a:t>
            </a:r>
            <a:endParaRPr sz="1600"/>
          </a:p>
        </p:txBody>
      </p:sp>
      <p:sp>
        <p:nvSpPr>
          <p:cNvPr descr="Background pointer shape in timeline graphic" id="134" name="Google Shape;134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</a:rPr>
              <a:t>01</a:t>
            </a:r>
            <a:r>
              <a:rPr b="1" lang="fr" sz="1600">
                <a:solidFill>
                  <a:schemeClr val="lt1"/>
                </a:solidFill>
              </a:rPr>
              <a:t>/11/XX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6" name="Google Shape;136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7" name="Google Shape;13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600"/>
              <a:t>Insérez votre texte ici Insérez votre texte ici Insérez votre texte ici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Prochaines étapes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Tâche</a:t>
            </a:r>
            <a:r>
              <a:rPr b="1" lang="fr" sz="2100">
                <a:solidFill>
                  <a:schemeClr val="dk1"/>
                </a:solidFill>
              </a:rPr>
              <a:t>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Insérez votre texte ici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Insérez votre texte ici Insérez votre texte ici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Tâche</a:t>
            </a:r>
            <a:r>
              <a:rPr b="1" lang="fr" sz="2100">
                <a:solidFill>
                  <a:schemeClr val="dk1"/>
                </a:solidFill>
              </a:rPr>
              <a:t>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Insérez votre texte ici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Tâche</a:t>
            </a:r>
            <a:r>
              <a:rPr b="1" lang="fr" sz="2100">
                <a:solidFill>
                  <a:schemeClr val="dk1"/>
                </a:solidFill>
              </a:rPr>
              <a:t>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Insérez votre texte ici Insérez votre texte ici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pour </a:t>
            </a:r>
            <a:br>
              <a:rPr lang="fr"/>
            </a:br>
            <a:r>
              <a:rPr lang="fr"/>
              <a:t>la prochaine réunion</a:t>
            </a:r>
            <a:endParaRPr/>
          </a:p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Insérez votre texte ici Insérez votre texte ici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Insérez votre texte ici Insérez votre texte ici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fr"/>
              <a:t>Insérez votre texte ici Insérez votre texte ici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