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Test de génération PPTX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666666"/>
                </a:solidFill>
              </a:rPr>
              <a:t>Cette diapositive a été générée par un script de test pour vérifier le bon fonctionnement de PptxGenJS.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2025-04-25T16:57:46Z</dcterms:created>
  <dcterms:modified xsi:type="dcterms:W3CDTF">2025-04-25T16:57:46Z</dcterms:modified>
</cp:coreProperties>
</file>