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</a:rPr>
              <a:t>Slide de test 1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Ce slide est généré automatiquement pour le diagnostic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</a:rPr>
              <a:t>Slide de test 2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914400" y="1828800"/>
            <a:ext cx="3657600" cy="1828800"/>
          </a:xfrm>
          <a:prstGeom prst="rect">
            <a:avLst/>
          </a:prstGeom>
          <a:solidFill>
            <a:srgbClr val="5981B3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363636"/>
                </a:solidFill>
              </a:rPr>
              <a:t>Slide de test 3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7B7B7B"/>
                </a:solidFill>
              </a:rPr>
              <a:t>Fin du test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2025-04-29T15:32:23Z</dcterms:created>
  <dcterms:modified xsi:type="dcterms:W3CDTF">2025-04-29T15:32:23Z</dcterms:modified>
</cp:coreProperties>
</file>