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trictFirstAndLastChars="0" saveSubsetFonts="1">
  <p:sldMasterIdLst>
    <p:sldMasterId id="2147483722" r:id="rId4"/>
  </p:sldMasterIdLst>
  <p:notesMasterIdLst>
    <p:notesMasterId r:id="rId19"/>
  </p:notesMasterIdLst>
  <p:handoutMasterIdLst>
    <p:handoutMasterId r:id="rId20"/>
  </p:handoutMasterIdLst>
  <p:sldIdLst>
    <p:sldId id="330" r:id="rId5"/>
    <p:sldId id="351" r:id="rId6"/>
    <p:sldId id="363" r:id="rId7"/>
    <p:sldId id="385" r:id="rId8"/>
    <p:sldId id="402" r:id="rId9"/>
    <p:sldId id="401" r:id="rId10"/>
    <p:sldId id="406" r:id="rId11"/>
    <p:sldId id="386" r:id="rId12"/>
    <p:sldId id="403" r:id="rId13"/>
    <p:sldId id="404" r:id="rId14"/>
    <p:sldId id="405" r:id="rId15"/>
    <p:sldId id="407" r:id="rId16"/>
    <p:sldId id="409" r:id="rId17"/>
    <p:sldId id="408" r:id="rId18"/>
  </p:sldIdLst>
  <p:sldSz cx="12192000" cy="6858000"/>
  <p:notesSz cx="6735763" cy="9866313"/>
  <p:kinsoku lang="ja-JP" invalStChars="、。，．・：；？！゛゜ヽヾゝゞ々ー’”）〕］｝〉》」』】°‰′″℃￠％ぁぃぅぇぉっゃゅょゎァィゥェォッャュョヮヵヶ!%),.:;?]}｡｣､･ｧｨｩｪｫｬｭｮｯｰﾞﾟ" invalEndChars="‘“（〔［｛〈《「『【￥＄$([\{｢￡"/>
  <p:defaultTextStyle>
    <a:defPPr>
      <a:defRPr lang="ja-JP"/>
    </a:defPPr>
    <a:lvl1pPr algn="l" rtl="0" fontAlgn="base">
      <a:spcBef>
        <a:spcPct val="0"/>
      </a:spcBef>
      <a:spcAft>
        <a:spcPct val="0"/>
      </a:spcAft>
      <a:defRPr kumimoji="1" sz="3200" kern="1200">
        <a:solidFill>
          <a:schemeClr val="tx1"/>
        </a:solidFill>
        <a:latin typeface="Arial" charset="0"/>
        <a:ea typeface="MS UI Gothic" pitchFamily="50" charset="-128"/>
        <a:cs typeface="+mn-cs"/>
      </a:defRPr>
    </a:lvl1pPr>
    <a:lvl2pPr marL="457200" algn="l" rtl="0" fontAlgn="base">
      <a:spcBef>
        <a:spcPct val="0"/>
      </a:spcBef>
      <a:spcAft>
        <a:spcPct val="0"/>
      </a:spcAft>
      <a:defRPr kumimoji="1" sz="3200" kern="1200">
        <a:solidFill>
          <a:schemeClr val="tx1"/>
        </a:solidFill>
        <a:latin typeface="Arial" charset="0"/>
        <a:ea typeface="MS UI Gothic" pitchFamily="50" charset="-128"/>
        <a:cs typeface="+mn-cs"/>
      </a:defRPr>
    </a:lvl2pPr>
    <a:lvl3pPr marL="914400" algn="l" rtl="0" fontAlgn="base">
      <a:spcBef>
        <a:spcPct val="0"/>
      </a:spcBef>
      <a:spcAft>
        <a:spcPct val="0"/>
      </a:spcAft>
      <a:defRPr kumimoji="1" sz="3200" kern="1200">
        <a:solidFill>
          <a:schemeClr val="tx1"/>
        </a:solidFill>
        <a:latin typeface="Arial" charset="0"/>
        <a:ea typeface="MS UI Gothic" pitchFamily="50" charset="-128"/>
        <a:cs typeface="+mn-cs"/>
      </a:defRPr>
    </a:lvl3pPr>
    <a:lvl4pPr marL="1371600" algn="l" rtl="0" fontAlgn="base">
      <a:spcBef>
        <a:spcPct val="0"/>
      </a:spcBef>
      <a:spcAft>
        <a:spcPct val="0"/>
      </a:spcAft>
      <a:defRPr kumimoji="1" sz="3200" kern="1200">
        <a:solidFill>
          <a:schemeClr val="tx1"/>
        </a:solidFill>
        <a:latin typeface="Arial" charset="0"/>
        <a:ea typeface="MS UI Gothic" pitchFamily="50" charset="-128"/>
        <a:cs typeface="+mn-cs"/>
      </a:defRPr>
    </a:lvl4pPr>
    <a:lvl5pPr marL="1828800" algn="l" rtl="0" fontAlgn="base">
      <a:spcBef>
        <a:spcPct val="0"/>
      </a:spcBef>
      <a:spcAft>
        <a:spcPct val="0"/>
      </a:spcAft>
      <a:defRPr kumimoji="1" sz="3200" kern="1200">
        <a:solidFill>
          <a:schemeClr val="tx1"/>
        </a:solidFill>
        <a:latin typeface="Arial" charset="0"/>
        <a:ea typeface="MS UI Gothic" pitchFamily="50" charset="-128"/>
        <a:cs typeface="+mn-cs"/>
      </a:defRPr>
    </a:lvl5pPr>
    <a:lvl6pPr marL="2286000" algn="l" defTabSz="914400" rtl="0" eaLnBrk="1" latinLnBrk="0" hangingPunct="1">
      <a:defRPr kumimoji="1" sz="3200" kern="1200">
        <a:solidFill>
          <a:schemeClr val="tx1"/>
        </a:solidFill>
        <a:latin typeface="Arial" charset="0"/>
        <a:ea typeface="MS UI Gothic" pitchFamily="50" charset="-128"/>
        <a:cs typeface="+mn-cs"/>
      </a:defRPr>
    </a:lvl6pPr>
    <a:lvl7pPr marL="2743200" algn="l" defTabSz="914400" rtl="0" eaLnBrk="1" latinLnBrk="0" hangingPunct="1">
      <a:defRPr kumimoji="1" sz="3200" kern="1200">
        <a:solidFill>
          <a:schemeClr val="tx1"/>
        </a:solidFill>
        <a:latin typeface="Arial" charset="0"/>
        <a:ea typeface="MS UI Gothic" pitchFamily="50" charset="-128"/>
        <a:cs typeface="+mn-cs"/>
      </a:defRPr>
    </a:lvl7pPr>
    <a:lvl8pPr marL="3200400" algn="l" defTabSz="914400" rtl="0" eaLnBrk="1" latinLnBrk="0" hangingPunct="1">
      <a:defRPr kumimoji="1" sz="3200" kern="1200">
        <a:solidFill>
          <a:schemeClr val="tx1"/>
        </a:solidFill>
        <a:latin typeface="Arial" charset="0"/>
        <a:ea typeface="MS UI Gothic" pitchFamily="50" charset="-128"/>
        <a:cs typeface="+mn-cs"/>
      </a:defRPr>
    </a:lvl8pPr>
    <a:lvl9pPr marL="3657600" algn="l" defTabSz="914400" rtl="0" eaLnBrk="1" latinLnBrk="0" hangingPunct="1">
      <a:defRPr kumimoji="1" sz="3200" kern="1200">
        <a:solidFill>
          <a:schemeClr val="tx1"/>
        </a:solidFill>
        <a:latin typeface="Arial" charset="0"/>
        <a:ea typeface="MS UI Gothic" pitchFamily="50"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5019" userDrawn="1">
          <p15:clr>
            <a:srgbClr val="A4A3A4"/>
          </p15:clr>
        </p15:guide>
        <p15:guide id="4" pos="2661" userDrawn="1">
          <p15:clr>
            <a:srgbClr val="A4A3A4"/>
          </p15:clr>
        </p15:guide>
        <p15:guide id="5" pos="211" userDrawn="1">
          <p15:clr>
            <a:srgbClr val="A4A3A4"/>
          </p15:clr>
        </p15:guide>
        <p15:guide id="6" pos="7469" userDrawn="1">
          <p15:clr>
            <a:srgbClr val="A4A3A4"/>
          </p15:clr>
        </p15:guide>
        <p15:guide id="7" orient="horz" pos="414" userDrawn="1">
          <p15:clr>
            <a:srgbClr val="A4A3A4"/>
          </p15:clr>
        </p15:guide>
        <p15:guide id="8" orient="horz" pos="3997" userDrawn="1">
          <p15:clr>
            <a:srgbClr val="A4A3A4"/>
          </p15:clr>
        </p15:guide>
        <p15:guide id="9" orient="horz" pos="2818" userDrawn="1">
          <p15:clr>
            <a:srgbClr val="A4A3A4"/>
          </p15:clr>
        </p15:guide>
        <p15:guide id="10" orient="horz" pos="1480" userDrawn="1">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232"/>
    <a:srgbClr val="59C4D3"/>
    <a:srgbClr val="FFFFFF"/>
    <a:srgbClr val="C7DDE6"/>
    <a:srgbClr val="E4F6F8"/>
    <a:srgbClr val="D5ABFF"/>
    <a:srgbClr val="CC99FF"/>
    <a:srgbClr val="CC66FF"/>
    <a:srgbClr val="A80000"/>
    <a:srgbClr val="6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71257B-ECF9-4633-8DD4-806FC4AB280C}" v="266" dt="2021-11-11T02:29:16.691"/>
  </p1510:revLst>
</p1510:revInfo>
</file>

<file path=ppt/tableStyles.xml><?xml version="1.0" encoding="utf-8"?>
<a:tblStyleLst xmlns:a="http://schemas.openxmlformats.org/drawingml/2006/main" def="{5C22544A-7EE6-4342-B048-85BDC9FD1C3A}">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9" autoAdjust="0"/>
    <p:restoredTop sz="94910" autoAdjust="0"/>
  </p:normalViewPr>
  <p:slideViewPr>
    <p:cSldViewPr>
      <p:cViewPr varScale="1">
        <p:scale>
          <a:sx n="78" d="100"/>
          <a:sy n="78" d="100"/>
        </p:scale>
        <p:origin x="883" y="62"/>
      </p:cViewPr>
      <p:guideLst>
        <p:guide orient="horz" pos="2160"/>
        <p:guide pos="3840"/>
        <p:guide pos="5019"/>
        <p:guide pos="2661"/>
        <p:guide pos="211"/>
        <p:guide pos="7469"/>
        <p:guide orient="horz" pos="414"/>
        <p:guide orient="horz" pos="3997"/>
        <p:guide orient="horz" pos="2818"/>
        <p:guide orient="horz" pos="14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75" d="100"/>
        <a:sy n="75" d="100"/>
      </p:scale>
      <p:origin x="0" y="1410"/>
    </p:cViewPr>
  </p:sorterViewPr>
  <p:notesViewPr>
    <p:cSldViewPr>
      <p:cViewPr varScale="1">
        <p:scale>
          <a:sx n="51" d="100"/>
          <a:sy n="51" d="100"/>
        </p:scale>
        <p:origin x="-2386" y="-101"/>
      </p:cViewPr>
      <p:guideLst>
        <p:guide orient="horz" pos="3108"/>
        <p:guide pos="2122"/>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44BE1B-62E4-431F-9691-9562AB4C9A8B}"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kumimoji="1" lang="ja-JP" altLang="en-US"/>
        </a:p>
      </dgm:t>
    </dgm:pt>
    <dgm:pt modelId="{0BFB52A9-187E-4699-AAAB-DDAC2BF96F08}">
      <dgm:prSet phldrT="[テキスト]"/>
      <dgm:spPr>
        <a:solidFill>
          <a:schemeClr val="accent1">
            <a:lumMod val="75000"/>
          </a:schemeClr>
        </a:solidFill>
      </dgm:spPr>
      <dgm:t>
        <a:bodyPr/>
        <a:lstStyle/>
        <a:p>
          <a:r>
            <a:rPr kumimoji="1" lang="ja-JP" altLang="en-US" dirty="0"/>
            <a:t>　</a:t>
          </a:r>
        </a:p>
      </dgm:t>
    </dgm:pt>
    <dgm:pt modelId="{2C10E6DF-8C26-484E-AE17-6D56728877C2}" type="parTrans" cxnId="{C6442C3B-9EA6-4A18-8555-C136E207D030}">
      <dgm:prSet/>
      <dgm:spPr/>
      <dgm:t>
        <a:bodyPr/>
        <a:lstStyle/>
        <a:p>
          <a:endParaRPr kumimoji="1" lang="ja-JP" altLang="en-US"/>
        </a:p>
      </dgm:t>
    </dgm:pt>
    <dgm:pt modelId="{5426778E-A104-4181-979C-323971A0D245}" type="sibTrans" cxnId="{C6442C3B-9EA6-4A18-8555-C136E207D030}">
      <dgm:prSet/>
      <dgm:spPr/>
      <dgm:t>
        <a:bodyPr/>
        <a:lstStyle/>
        <a:p>
          <a:endParaRPr kumimoji="1" lang="ja-JP" altLang="en-US"/>
        </a:p>
      </dgm:t>
    </dgm:pt>
    <dgm:pt modelId="{0C927F1B-7AC9-4E1C-955C-A9E8271A11E6}">
      <dgm:prSet phldrT="[テキスト]"/>
      <dgm:spPr>
        <a:solidFill>
          <a:schemeClr val="accent1">
            <a:lumMod val="75000"/>
          </a:schemeClr>
        </a:solidFill>
      </dgm:spPr>
      <dgm:t>
        <a:bodyPr/>
        <a:lstStyle/>
        <a:p>
          <a:r>
            <a:rPr kumimoji="1" lang="ja-JP" altLang="en-US" dirty="0"/>
            <a:t>　</a:t>
          </a:r>
        </a:p>
      </dgm:t>
    </dgm:pt>
    <dgm:pt modelId="{B8E5297A-53DE-4C06-B779-D270F0FD174F}" type="parTrans" cxnId="{575EA7AC-3EC0-4933-A893-78DD1548F4C0}">
      <dgm:prSet/>
      <dgm:spPr/>
      <dgm:t>
        <a:bodyPr/>
        <a:lstStyle/>
        <a:p>
          <a:endParaRPr kumimoji="1" lang="ja-JP" altLang="en-US"/>
        </a:p>
      </dgm:t>
    </dgm:pt>
    <dgm:pt modelId="{E2DD1A18-92E5-4B14-BCDA-7E3676913117}" type="sibTrans" cxnId="{575EA7AC-3EC0-4933-A893-78DD1548F4C0}">
      <dgm:prSet/>
      <dgm:spPr/>
      <dgm:t>
        <a:bodyPr/>
        <a:lstStyle/>
        <a:p>
          <a:endParaRPr kumimoji="1" lang="ja-JP" altLang="en-US"/>
        </a:p>
      </dgm:t>
    </dgm:pt>
    <dgm:pt modelId="{3A47EBC2-373A-4A4E-AE90-7B28FCF77B30}">
      <dgm:prSet phldrT="[テキスト]"/>
      <dgm:spPr>
        <a:solidFill>
          <a:schemeClr val="accent1">
            <a:lumMod val="75000"/>
          </a:schemeClr>
        </a:solidFill>
      </dgm:spPr>
      <dgm:t>
        <a:bodyPr/>
        <a:lstStyle/>
        <a:p>
          <a:r>
            <a:rPr kumimoji="1" lang="ja-JP" altLang="en-US" dirty="0"/>
            <a:t>　</a:t>
          </a:r>
        </a:p>
      </dgm:t>
    </dgm:pt>
    <dgm:pt modelId="{49570069-3A69-4CD2-B3AB-3256E97D1F74}" type="parTrans" cxnId="{484B69A2-7BE8-4F39-9316-A6FF427EF81D}">
      <dgm:prSet/>
      <dgm:spPr/>
      <dgm:t>
        <a:bodyPr/>
        <a:lstStyle/>
        <a:p>
          <a:endParaRPr kumimoji="1" lang="ja-JP" altLang="en-US"/>
        </a:p>
      </dgm:t>
    </dgm:pt>
    <dgm:pt modelId="{89F96F4F-0480-450B-9F9D-25E347EFF4CF}" type="sibTrans" cxnId="{484B69A2-7BE8-4F39-9316-A6FF427EF81D}">
      <dgm:prSet/>
      <dgm:spPr/>
      <dgm:t>
        <a:bodyPr/>
        <a:lstStyle/>
        <a:p>
          <a:endParaRPr kumimoji="1" lang="ja-JP" altLang="en-US"/>
        </a:p>
      </dgm:t>
    </dgm:pt>
    <dgm:pt modelId="{DF4AD1BD-8D26-4606-ABC6-7552AC79FFF0}">
      <dgm:prSet phldrT="[テキスト]"/>
      <dgm:spPr>
        <a:solidFill>
          <a:schemeClr val="accent1">
            <a:lumMod val="75000"/>
          </a:schemeClr>
        </a:solidFill>
      </dgm:spPr>
      <dgm:t>
        <a:bodyPr/>
        <a:lstStyle/>
        <a:p>
          <a:r>
            <a:rPr kumimoji="1" lang="ja-JP" altLang="en-US" dirty="0"/>
            <a:t>　</a:t>
          </a:r>
        </a:p>
      </dgm:t>
    </dgm:pt>
    <dgm:pt modelId="{EBE14EAB-95F4-46FD-9FA9-86F56582F72C}" type="parTrans" cxnId="{15CCBD07-746E-4A59-B9FA-892E3FA567F1}">
      <dgm:prSet/>
      <dgm:spPr/>
      <dgm:t>
        <a:bodyPr/>
        <a:lstStyle/>
        <a:p>
          <a:endParaRPr kumimoji="1" lang="ja-JP" altLang="en-US"/>
        </a:p>
      </dgm:t>
    </dgm:pt>
    <dgm:pt modelId="{ECCC062B-349F-40F6-A7A7-C7AF2A7A00C7}" type="sibTrans" cxnId="{15CCBD07-746E-4A59-B9FA-892E3FA567F1}">
      <dgm:prSet/>
      <dgm:spPr/>
      <dgm:t>
        <a:bodyPr/>
        <a:lstStyle/>
        <a:p>
          <a:endParaRPr kumimoji="1" lang="ja-JP" altLang="en-US"/>
        </a:p>
      </dgm:t>
    </dgm:pt>
    <dgm:pt modelId="{3B47640A-A6B6-4FE7-91BF-07CE0DABE678}">
      <dgm:prSet phldrT="[テキスト]"/>
      <dgm:spPr>
        <a:solidFill>
          <a:schemeClr val="accent1">
            <a:lumMod val="75000"/>
          </a:schemeClr>
        </a:solidFill>
      </dgm:spPr>
      <dgm:t>
        <a:bodyPr/>
        <a:lstStyle/>
        <a:p>
          <a:endParaRPr kumimoji="1" lang="ja-JP" altLang="en-US" dirty="0"/>
        </a:p>
      </dgm:t>
    </dgm:pt>
    <dgm:pt modelId="{B5D8B259-E9C3-402D-83A6-58E01ACF9850}" type="parTrans" cxnId="{31A5B8EA-8595-4A56-B917-EBC5629ACECF}">
      <dgm:prSet/>
      <dgm:spPr/>
      <dgm:t>
        <a:bodyPr/>
        <a:lstStyle/>
        <a:p>
          <a:endParaRPr kumimoji="1" lang="ja-JP" altLang="en-US"/>
        </a:p>
      </dgm:t>
    </dgm:pt>
    <dgm:pt modelId="{5C368397-8377-46B7-AAE4-C8101D93C891}" type="sibTrans" cxnId="{31A5B8EA-8595-4A56-B917-EBC5629ACECF}">
      <dgm:prSet/>
      <dgm:spPr/>
      <dgm:t>
        <a:bodyPr/>
        <a:lstStyle/>
        <a:p>
          <a:endParaRPr kumimoji="1" lang="ja-JP" altLang="en-US"/>
        </a:p>
      </dgm:t>
    </dgm:pt>
    <dgm:pt modelId="{FA440987-7EF1-48AF-84E6-9B0E2A3B7EA8}">
      <dgm:prSet phldrT="[テキスト]"/>
      <dgm:spPr>
        <a:solidFill>
          <a:schemeClr val="accent1">
            <a:lumMod val="75000"/>
          </a:schemeClr>
        </a:solidFill>
      </dgm:spPr>
      <dgm:t>
        <a:bodyPr/>
        <a:lstStyle/>
        <a:p>
          <a:endParaRPr kumimoji="1" lang="ja-JP" altLang="en-US" dirty="0"/>
        </a:p>
      </dgm:t>
    </dgm:pt>
    <dgm:pt modelId="{7D7A35CB-CF7A-4986-9C37-7A9542A596D6}" type="parTrans" cxnId="{88C0C15A-05CC-476B-BFBF-EF92F3E21BC6}">
      <dgm:prSet/>
      <dgm:spPr/>
      <dgm:t>
        <a:bodyPr/>
        <a:lstStyle/>
        <a:p>
          <a:endParaRPr kumimoji="1" lang="ja-JP" altLang="en-US"/>
        </a:p>
      </dgm:t>
    </dgm:pt>
    <dgm:pt modelId="{3891B38B-8C46-4F3E-A2F4-F7E6F678A9CE}" type="sibTrans" cxnId="{88C0C15A-05CC-476B-BFBF-EF92F3E21BC6}">
      <dgm:prSet/>
      <dgm:spPr/>
      <dgm:t>
        <a:bodyPr/>
        <a:lstStyle/>
        <a:p>
          <a:endParaRPr kumimoji="1" lang="ja-JP" altLang="en-US"/>
        </a:p>
      </dgm:t>
    </dgm:pt>
    <dgm:pt modelId="{6763CC19-BD37-4FEA-BF13-486A90327AF0}" type="pres">
      <dgm:prSet presAssocID="{8F44BE1B-62E4-431F-9691-9562AB4C9A8B}" presName="Name0" presStyleCnt="0">
        <dgm:presLayoutVars>
          <dgm:chMax val="1"/>
          <dgm:chPref val="1"/>
          <dgm:dir/>
          <dgm:animOne val="branch"/>
          <dgm:animLvl val="lvl"/>
        </dgm:presLayoutVars>
      </dgm:prSet>
      <dgm:spPr/>
    </dgm:pt>
    <dgm:pt modelId="{E5BA30CA-43BC-4ADF-9242-35790BAD9468}" type="pres">
      <dgm:prSet presAssocID="{0BFB52A9-187E-4699-AAAB-DDAC2BF96F08}" presName="singleCycle" presStyleCnt="0"/>
      <dgm:spPr/>
    </dgm:pt>
    <dgm:pt modelId="{1E5E9E7D-A7C4-4A91-A216-38432487ED8C}" type="pres">
      <dgm:prSet presAssocID="{0BFB52A9-187E-4699-AAAB-DDAC2BF96F08}" presName="singleCenter" presStyleLbl="node1" presStyleIdx="0" presStyleCnt="6">
        <dgm:presLayoutVars>
          <dgm:chMax val="7"/>
          <dgm:chPref val="7"/>
        </dgm:presLayoutVars>
      </dgm:prSet>
      <dgm:spPr/>
    </dgm:pt>
    <dgm:pt modelId="{ABA71A9F-9394-4338-8021-FCAB09F28EBA}" type="pres">
      <dgm:prSet presAssocID="{B8E5297A-53DE-4C06-B779-D270F0FD174F}" presName="Name56" presStyleLbl="parChTrans1D2" presStyleIdx="0" presStyleCnt="5"/>
      <dgm:spPr/>
    </dgm:pt>
    <dgm:pt modelId="{510BFDC0-9B33-46FC-BABF-2CB918DB2438}" type="pres">
      <dgm:prSet presAssocID="{0C927F1B-7AC9-4E1C-955C-A9E8271A11E6}" presName="text0" presStyleLbl="node1" presStyleIdx="1" presStyleCnt="6">
        <dgm:presLayoutVars>
          <dgm:bulletEnabled val="1"/>
        </dgm:presLayoutVars>
      </dgm:prSet>
      <dgm:spPr/>
    </dgm:pt>
    <dgm:pt modelId="{F44013E5-2E7B-4661-B20D-1095CEB5577C}" type="pres">
      <dgm:prSet presAssocID="{49570069-3A69-4CD2-B3AB-3256E97D1F74}" presName="Name56" presStyleLbl="parChTrans1D2" presStyleIdx="1" presStyleCnt="5"/>
      <dgm:spPr/>
    </dgm:pt>
    <dgm:pt modelId="{89656AEC-DF2F-4E1B-BF7F-F8375D56DA8E}" type="pres">
      <dgm:prSet presAssocID="{3A47EBC2-373A-4A4E-AE90-7B28FCF77B30}" presName="text0" presStyleLbl="node1" presStyleIdx="2" presStyleCnt="6">
        <dgm:presLayoutVars>
          <dgm:bulletEnabled val="1"/>
        </dgm:presLayoutVars>
      </dgm:prSet>
      <dgm:spPr/>
    </dgm:pt>
    <dgm:pt modelId="{34E86E4E-B1FC-4456-9164-57475FEBDD1F}" type="pres">
      <dgm:prSet presAssocID="{EBE14EAB-95F4-46FD-9FA9-86F56582F72C}" presName="Name56" presStyleLbl="parChTrans1D2" presStyleIdx="2" presStyleCnt="5"/>
      <dgm:spPr/>
    </dgm:pt>
    <dgm:pt modelId="{8553347F-E2F2-48E4-84C3-1B6ED30FEDCD}" type="pres">
      <dgm:prSet presAssocID="{DF4AD1BD-8D26-4606-ABC6-7552AC79FFF0}" presName="text0" presStyleLbl="node1" presStyleIdx="3" presStyleCnt="6">
        <dgm:presLayoutVars>
          <dgm:bulletEnabled val="1"/>
        </dgm:presLayoutVars>
      </dgm:prSet>
      <dgm:spPr/>
    </dgm:pt>
    <dgm:pt modelId="{C9505D60-DEB7-4642-8A10-3DEFF3B3243F}" type="pres">
      <dgm:prSet presAssocID="{7D7A35CB-CF7A-4986-9C37-7A9542A596D6}" presName="Name56" presStyleLbl="parChTrans1D2" presStyleIdx="3" presStyleCnt="5"/>
      <dgm:spPr/>
    </dgm:pt>
    <dgm:pt modelId="{51C0251F-4B02-4028-9C95-66F4E0F6FCBD}" type="pres">
      <dgm:prSet presAssocID="{FA440987-7EF1-48AF-84E6-9B0E2A3B7EA8}" presName="text0" presStyleLbl="node1" presStyleIdx="4" presStyleCnt="6">
        <dgm:presLayoutVars>
          <dgm:bulletEnabled val="1"/>
        </dgm:presLayoutVars>
      </dgm:prSet>
      <dgm:spPr/>
    </dgm:pt>
    <dgm:pt modelId="{AABB46A2-2F13-4BFF-88CD-AA3E8292B9CE}" type="pres">
      <dgm:prSet presAssocID="{B5D8B259-E9C3-402D-83A6-58E01ACF9850}" presName="Name56" presStyleLbl="parChTrans1D2" presStyleIdx="4" presStyleCnt="5"/>
      <dgm:spPr/>
    </dgm:pt>
    <dgm:pt modelId="{D0567A88-1DFD-4E31-A658-40CA243F7DE2}" type="pres">
      <dgm:prSet presAssocID="{3B47640A-A6B6-4FE7-91BF-07CE0DABE678}" presName="text0" presStyleLbl="node1" presStyleIdx="5" presStyleCnt="6">
        <dgm:presLayoutVars>
          <dgm:bulletEnabled val="1"/>
        </dgm:presLayoutVars>
      </dgm:prSet>
      <dgm:spPr/>
    </dgm:pt>
  </dgm:ptLst>
  <dgm:cxnLst>
    <dgm:cxn modelId="{15CCBD07-746E-4A59-B9FA-892E3FA567F1}" srcId="{0BFB52A9-187E-4699-AAAB-DDAC2BF96F08}" destId="{DF4AD1BD-8D26-4606-ABC6-7552AC79FFF0}" srcOrd="2" destOrd="0" parTransId="{EBE14EAB-95F4-46FD-9FA9-86F56582F72C}" sibTransId="{ECCC062B-349F-40F6-A7A7-C7AF2A7A00C7}"/>
    <dgm:cxn modelId="{C5280E11-A9CF-478F-8C9B-3D760A7D2A2A}" type="presOf" srcId="{3B47640A-A6B6-4FE7-91BF-07CE0DABE678}" destId="{D0567A88-1DFD-4E31-A658-40CA243F7DE2}" srcOrd="0" destOrd="0" presId="urn:microsoft.com/office/officeart/2008/layout/RadialCluster"/>
    <dgm:cxn modelId="{7ECC771E-F297-47A5-98BD-303AE6453AD7}" type="presOf" srcId="{8F44BE1B-62E4-431F-9691-9562AB4C9A8B}" destId="{6763CC19-BD37-4FEA-BF13-486A90327AF0}" srcOrd="0" destOrd="0" presId="urn:microsoft.com/office/officeart/2008/layout/RadialCluster"/>
    <dgm:cxn modelId="{600B6234-61FE-4059-B453-2D672900057D}" type="presOf" srcId="{49570069-3A69-4CD2-B3AB-3256E97D1F74}" destId="{F44013E5-2E7B-4661-B20D-1095CEB5577C}" srcOrd="0" destOrd="0" presId="urn:microsoft.com/office/officeart/2008/layout/RadialCluster"/>
    <dgm:cxn modelId="{C6442C3B-9EA6-4A18-8555-C136E207D030}" srcId="{8F44BE1B-62E4-431F-9691-9562AB4C9A8B}" destId="{0BFB52A9-187E-4699-AAAB-DDAC2BF96F08}" srcOrd="0" destOrd="0" parTransId="{2C10E6DF-8C26-484E-AE17-6D56728877C2}" sibTransId="{5426778E-A104-4181-979C-323971A0D245}"/>
    <dgm:cxn modelId="{84A72640-D971-41EF-B2B3-0193FBE7C92B}" type="presOf" srcId="{0BFB52A9-187E-4699-AAAB-DDAC2BF96F08}" destId="{1E5E9E7D-A7C4-4A91-A216-38432487ED8C}" srcOrd="0" destOrd="0" presId="urn:microsoft.com/office/officeart/2008/layout/RadialCluster"/>
    <dgm:cxn modelId="{80BD6F66-F6A5-42FC-8E12-FCEF52ADBE63}" type="presOf" srcId="{B5D8B259-E9C3-402D-83A6-58E01ACF9850}" destId="{AABB46A2-2F13-4BFF-88CD-AA3E8292B9CE}" srcOrd="0" destOrd="0" presId="urn:microsoft.com/office/officeart/2008/layout/RadialCluster"/>
    <dgm:cxn modelId="{8D20C64F-5C66-43A1-801A-3AA10D6F2D1B}" type="presOf" srcId="{EBE14EAB-95F4-46FD-9FA9-86F56582F72C}" destId="{34E86E4E-B1FC-4456-9164-57475FEBDD1F}" srcOrd="0" destOrd="0" presId="urn:microsoft.com/office/officeart/2008/layout/RadialCluster"/>
    <dgm:cxn modelId="{9CEC9056-241C-4018-BC3E-B9837C4BA5DF}" type="presOf" srcId="{0C927F1B-7AC9-4E1C-955C-A9E8271A11E6}" destId="{510BFDC0-9B33-46FC-BABF-2CB918DB2438}" srcOrd="0" destOrd="0" presId="urn:microsoft.com/office/officeart/2008/layout/RadialCluster"/>
    <dgm:cxn modelId="{C9F67457-3A37-43EF-9223-5D1BE2FC873F}" type="presOf" srcId="{B8E5297A-53DE-4C06-B779-D270F0FD174F}" destId="{ABA71A9F-9394-4338-8021-FCAB09F28EBA}" srcOrd="0" destOrd="0" presId="urn:microsoft.com/office/officeart/2008/layout/RadialCluster"/>
    <dgm:cxn modelId="{88C0C15A-05CC-476B-BFBF-EF92F3E21BC6}" srcId="{0BFB52A9-187E-4699-AAAB-DDAC2BF96F08}" destId="{FA440987-7EF1-48AF-84E6-9B0E2A3B7EA8}" srcOrd="3" destOrd="0" parTransId="{7D7A35CB-CF7A-4986-9C37-7A9542A596D6}" sibTransId="{3891B38B-8C46-4F3E-A2F4-F7E6F678A9CE}"/>
    <dgm:cxn modelId="{E043A28D-E246-45C8-AB9D-4BA4C96FCAD2}" type="presOf" srcId="{FA440987-7EF1-48AF-84E6-9B0E2A3B7EA8}" destId="{51C0251F-4B02-4028-9C95-66F4E0F6FCBD}" srcOrd="0" destOrd="0" presId="urn:microsoft.com/office/officeart/2008/layout/RadialCluster"/>
    <dgm:cxn modelId="{484B69A2-7BE8-4F39-9316-A6FF427EF81D}" srcId="{0BFB52A9-187E-4699-AAAB-DDAC2BF96F08}" destId="{3A47EBC2-373A-4A4E-AE90-7B28FCF77B30}" srcOrd="1" destOrd="0" parTransId="{49570069-3A69-4CD2-B3AB-3256E97D1F74}" sibTransId="{89F96F4F-0480-450B-9F9D-25E347EFF4CF}"/>
    <dgm:cxn modelId="{575EA7AC-3EC0-4933-A893-78DD1548F4C0}" srcId="{0BFB52A9-187E-4699-AAAB-DDAC2BF96F08}" destId="{0C927F1B-7AC9-4E1C-955C-A9E8271A11E6}" srcOrd="0" destOrd="0" parTransId="{B8E5297A-53DE-4C06-B779-D270F0FD174F}" sibTransId="{E2DD1A18-92E5-4B14-BCDA-7E3676913117}"/>
    <dgm:cxn modelId="{86E214B0-8155-41CE-BBA1-2DFC8413AAF5}" type="presOf" srcId="{DF4AD1BD-8D26-4606-ABC6-7552AC79FFF0}" destId="{8553347F-E2F2-48E4-84C3-1B6ED30FEDCD}" srcOrd="0" destOrd="0" presId="urn:microsoft.com/office/officeart/2008/layout/RadialCluster"/>
    <dgm:cxn modelId="{1C8055B0-D69D-4923-B024-9B1DFB138AE4}" type="presOf" srcId="{3A47EBC2-373A-4A4E-AE90-7B28FCF77B30}" destId="{89656AEC-DF2F-4E1B-BF7F-F8375D56DA8E}" srcOrd="0" destOrd="0" presId="urn:microsoft.com/office/officeart/2008/layout/RadialCluster"/>
    <dgm:cxn modelId="{DE38A5B1-5109-4612-B0CC-FC2008469922}" type="presOf" srcId="{7D7A35CB-CF7A-4986-9C37-7A9542A596D6}" destId="{C9505D60-DEB7-4642-8A10-3DEFF3B3243F}" srcOrd="0" destOrd="0" presId="urn:microsoft.com/office/officeart/2008/layout/RadialCluster"/>
    <dgm:cxn modelId="{31A5B8EA-8595-4A56-B917-EBC5629ACECF}" srcId="{0BFB52A9-187E-4699-AAAB-DDAC2BF96F08}" destId="{3B47640A-A6B6-4FE7-91BF-07CE0DABE678}" srcOrd="4" destOrd="0" parTransId="{B5D8B259-E9C3-402D-83A6-58E01ACF9850}" sibTransId="{5C368397-8377-46B7-AAE4-C8101D93C891}"/>
    <dgm:cxn modelId="{F21F6C3D-C8E5-4FF2-A269-2FC0F3B0F065}" type="presParOf" srcId="{6763CC19-BD37-4FEA-BF13-486A90327AF0}" destId="{E5BA30CA-43BC-4ADF-9242-35790BAD9468}" srcOrd="0" destOrd="0" presId="urn:microsoft.com/office/officeart/2008/layout/RadialCluster"/>
    <dgm:cxn modelId="{AA202115-5CCE-4AD9-A3B3-DE4F27FDA4E9}" type="presParOf" srcId="{E5BA30CA-43BC-4ADF-9242-35790BAD9468}" destId="{1E5E9E7D-A7C4-4A91-A216-38432487ED8C}" srcOrd="0" destOrd="0" presId="urn:microsoft.com/office/officeart/2008/layout/RadialCluster"/>
    <dgm:cxn modelId="{798C1B62-6CDE-475C-8E7F-D5191CEA8242}" type="presParOf" srcId="{E5BA30CA-43BC-4ADF-9242-35790BAD9468}" destId="{ABA71A9F-9394-4338-8021-FCAB09F28EBA}" srcOrd="1" destOrd="0" presId="urn:microsoft.com/office/officeart/2008/layout/RadialCluster"/>
    <dgm:cxn modelId="{F976A2E3-21B4-441A-899E-D4AADC58BCFD}" type="presParOf" srcId="{E5BA30CA-43BC-4ADF-9242-35790BAD9468}" destId="{510BFDC0-9B33-46FC-BABF-2CB918DB2438}" srcOrd="2" destOrd="0" presId="urn:microsoft.com/office/officeart/2008/layout/RadialCluster"/>
    <dgm:cxn modelId="{3D541D84-7F10-4ECC-BF95-907EA75ECCA9}" type="presParOf" srcId="{E5BA30CA-43BC-4ADF-9242-35790BAD9468}" destId="{F44013E5-2E7B-4661-B20D-1095CEB5577C}" srcOrd="3" destOrd="0" presId="urn:microsoft.com/office/officeart/2008/layout/RadialCluster"/>
    <dgm:cxn modelId="{B64A2DFE-6C47-461D-97FA-5684E5E8F4C8}" type="presParOf" srcId="{E5BA30CA-43BC-4ADF-9242-35790BAD9468}" destId="{89656AEC-DF2F-4E1B-BF7F-F8375D56DA8E}" srcOrd="4" destOrd="0" presId="urn:microsoft.com/office/officeart/2008/layout/RadialCluster"/>
    <dgm:cxn modelId="{5A15D283-2CB2-41DA-9F2B-D39B662D7A69}" type="presParOf" srcId="{E5BA30CA-43BC-4ADF-9242-35790BAD9468}" destId="{34E86E4E-B1FC-4456-9164-57475FEBDD1F}" srcOrd="5" destOrd="0" presId="urn:microsoft.com/office/officeart/2008/layout/RadialCluster"/>
    <dgm:cxn modelId="{2A5679B8-7718-47C7-9134-17AF30247EBD}" type="presParOf" srcId="{E5BA30CA-43BC-4ADF-9242-35790BAD9468}" destId="{8553347F-E2F2-48E4-84C3-1B6ED30FEDCD}" srcOrd="6" destOrd="0" presId="urn:microsoft.com/office/officeart/2008/layout/RadialCluster"/>
    <dgm:cxn modelId="{2EB4A88A-9C9A-4E4D-8F08-19EC0C99613B}" type="presParOf" srcId="{E5BA30CA-43BC-4ADF-9242-35790BAD9468}" destId="{C9505D60-DEB7-4642-8A10-3DEFF3B3243F}" srcOrd="7" destOrd="0" presId="urn:microsoft.com/office/officeart/2008/layout/RadialCluster"/>
    <dgm:cxn modelId="{93946D69-4A89-403D-9604-B4642D39921C}" type="presParOf" srcId="{E5BA30CA-43BC-4ADF-9242-35790BAD9468}" destId="{51C0251F-4B02-4028-9C95-66F4E0F6FCBD}" srcOrd="8" destOrd="0" presId="urn:microsoft.com/office/officeart/2008/layout/RadialCluster"/>
    <dgm:cxn modelId="{16C70DB7-1C0C-4EFE-B3D8-F16BF4EBE174}" type="presParOf" srcId="{E5BA30CA-43BC-4ADF-9242-35790BAD9468}" destId="{AABB46A2-2F13-4BFF-88CD-AA3E8292B9CE}" srcOrd="9" destOrd="0" presId="urn:microsoft.com/office/officeart/2008/layout/RadialCluster"/>
    <dgm:cxn modelId="{EE213706-AE61-42CD-B15F-35C95AAD7446}" type="presParOf" srcId="{E5BA30CA-43BC-4ADF-9242-35790BAD9468}" destId="{D0567A88-1DFD-4E31-A658-40CA243F7DE2}" srcOrd="10"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5E9E7D-A7C4-4A91-A216-38432487ED8C}">
      <dsp:nvSpPr>
        <dsp:cNvPr id="0" name=""/>
        <dsp:cNvSpPr/>
      </dsp:nvSpPr>
      <dsp:spPr>
        <a:xfrm>
          <a:off x="225188" y="191568"/>
          <a:ext cx="147322" cy="147322"/>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　</a:t>
          </a:r>
        </a:p>
      </dsp:txBody>
      <dsp:txXfrm>
        <a:off x="232380" y="198760"/>
        <a:ext cx="132938" cy="132938"/>
      </dsp:txXfrm>
    </dsp:sp>
    <dsp:sp modelId="{ABA71A9F-9394-4338-8021-FCAB09F28EBA}">
      <dsp:nvSpPr>
        <dsp:cNvPr id="0" name=""/>
        <dsp:cNvSpPr/>
      </dsp:nvSpPr>
      <dsp:spPr>
        <a:xfrm rot="16200000">
          <a:off x="257250" y="149968"/>
          <a:ext cx="83199" cy="0"/>
        </a:xfrm>
        <a:custGeom>
          <a:avLst/>
          <a:gdLst/>
          <a:ahLst/>
          <a:cxnLst/>
          <a:rect l="0" t="0" r="0" b="0"/>
          <a:pathLst>
            <a:path>
              <a:moveTo>
                <a:pt x="0" y="0"/>
              </a:moveTo>
              <a:lnTo>
                <a:pt x="8319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0BFDC0-9B33-46FC-BABF-2CB918DB2438}">
      <dsp:nvSpPr>
        <dsp:cNvPr id="0" name=""/>
        <dsp:cNvSpPr/>
      </dsp:nvSpPr>
      <dsp:spPr>
        <a:xfrm>
          <a:off x="249496" y="9662"/>
          <a:ext cx="98706" cy="98706"/>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　</a:t>
          </a:r>
        </a:p>
      </dsp:txBody>
      <dsp:txXfrm>
        <a:off x="254314" y="14480"/>
        <a:ext cx="89070" cy="89070"/>
      </dsp:txXfrm>
    </dsp:sp>
    <dsp:sp modelId="{F44013E5-2E7B-4661-B20D-1095CEB5577C}">
      <dsp:nvSpPr>
        <dsp:cNvPr id="0" name=""/>
        <dsp:cNvSpPr/>
      </dsp:nvSpPr>
      <dsp:spPr>
        <a:xfrm rot="20520000">
          <a:off x="370630" y="229418"/>
          <a:ext cx="76868" cy="0"/>
        </a:xfrm>
        <a:custGeom>
          <a:avLst/>
          <a:gdLst/>
          <a:ahLst/>
          <a:cxnLst/>
          <a:rect l="0" t="0" r="0" b="0"/>
          <a:pathLst>
            <a:path>
              <a:moveTo>
                <a:pt x="0" y="0"/>
              </a:moveTo>
              <a:lnTo>
                <a:pt x="7686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656AEC-DF2F-4E1B-BF7F-F8375D56DA8E}">
      <dsp:nvSpPr>
        <dsp:cNvPr id="0" name=""/>
        <dsp:cNvSpPr/>
      </dsp:nvSpPr>
      <dsp:spPr>
        <a:xfrm>
          <a:off x="445617" y="152153"/>
          <a:ext cx="98706" cy="98706"/>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　</a:t>
          </a:r>
        </a:p>
      </dsp:txBody>
      <dsp:txXfrm>
        <a:off x="450435" y="156971"/>
        <a:ext cx="89070" cy="89070"/>
      </dsp:txXfrm>
    </dsp:sp>
    <dsp:sp modelId="{34E86E4E-B1FC-4456-9164-57475FEBDD1F}">
      <dsp:nvSpPr>
        <dsp:cNvPr id="0" name=""/>
        <dsp:cNvSpPr/>
      </dsp:nvSpPr>
      <dsp:spPr>
        <a:xfrm rot="3240000">
          <a:off x="341205" y="360798"/>
          <a:ext cx="54159" cy="0"/>
        </a:xfrm>
        <a:custGeom>
          <a:avLst/>
          <a:gdLst/>
          <a:ahLst/>
          <a:cxnLst/>
          <a:rect l="0" t="0" r="0" b="0"/>
          <a:pathLst>
            <a:path>
              <a:moveTo>
                <a:pt x="0" y="0"/>
              </a:moveTo>
              <a:lnTo>
                <a:pt x="5415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3347F-E2F2-48E4-84C3-1B6ED30FEDCD}">
      <dsp:nvSpPr>
        <dsp:cNvPr id="0" name=""/>
        <dsp:cNvSpPr/>
      </dsp:nvSpPr>
      <dsp:spPr>
        <a:xfrm>
          <a:off x="370706" y="382706"/>
          <a:ext cx="98706" cy="98706"/>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　</a:t>
          </a:r>
        </a:p>
      </dsp:txBody>
      <dsp:txXfrm>
        <a:off x="375524" y="387524"/>
        <a:ext cx="89070" cy="89070"/>
      </dsp:txXfrm>
    </dsp:sp>
    <dsp:sp modelId="{C9505D60-DEB7-4642-8A10-3DEFF3B3243F}">
      <dsp:nvSpPr>
        <dsp:cNvPr id="0" name=""/>
        <dsp:cNvSpPr/>
      </dsp:nvSpPr>
      <dsp:spPr>
        <a:xfrm rot="7560000">
          <a:off x="202335" y="360798"/>
          <a:ext cx="54159" cy="0"/>
        </a:xfrm>
        <a:custGeom>
          <a:avLst/>
          <a:gdLst/>
          <a:ahLst/>
          <a:cxnLst/>
          <a:rect l="0" t="0" r="0" b="0"/>
          <a:pathLst>
            <a:path>
              <a:moveTo>
                <a:pt x="0" y="0"/>
              </a:moveTo>
              <a:lnTo>
                <a:pt x="5415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C0251F-4B02-4028-9C95-66F4E0F6FCBD}">
      <dsp:nvSpPr>
        <dsp:cNvPr id="0" name=""/>
        <dsp:cNvSpPr/>
      </dsp:nvSpPr>
      <dsp:spPr>
        <a:xfrm>
          <a:off x="128287" y="382706"/>
          <a:ext cx="98706" cy="98706"/>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dirty="0"/>
        </a:p>
      </dsp:txBody>
      <dsp:txXfrm>
        <a:off x="133105" y="387524"/>
        <a:ext cx="89070" cy="89070"/>
      </dsp:txXfrm>
    </dsp:sp>
    <dsp:sp modelId="{AABB46A2-2F13-4BFF-88CD-AA3E8292B9CE}">
      <dsp:nvSpPr>
        <dsp:cNvPr id="0" name=""/>
        <dsp:cNvSpPr/>
      </dsp:nvSpPr>
      <dsp:spPr>
        <a:xfrm rot="11880000">
          <a:off x="150201" y="229418"/>
          <a:ext cx="76868" cy="0"/>
        </a:xfrm>
        <a:custGeom>
          <a:avLst/>
          <a:gdLst/>
          <a:ahLst/>
          <a:cxnLst/>
          <a:rect l="0" t="0" r="0" b="0"/>
          <a:pathLst>
            <a:path>
              <a:moveTo>
                <a:pt x="0" y="0"/>
              </a:moveTo>
              <a:lnTo>
                <a:pt x="7686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567A88-1DFD-4E31-A658-40CA243F7DE2}">
      <dsp:nvSpPr>
        <dsp:cNvPr id="0" name=""/>
        <dsp:cNvSpPr/>
      </dsp:nvSpPr>
      <dsp:spPr>
        <a:xfrm>
          <a:off x="53376" y="152153"/>
          <a:ext cx="98706" cy="98706"/>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dirty="0"/>
        </a:p>
      </dsp:txBody>
      <dsp:txXfrm>
        <a:off x="58194" y="156971"/>
        <a:ext cx="89070" cy="89070"/>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8690" name="Rectangle 2"/>
          <p:cNvSpPr>
            <a:spLocks noGrp="1" noChangeArrowheads="1"/>
          </p:cNvSpPr>
          <p:nvPr>
            <p:ph type="hdr" sz="quarter"/>
          </p:nvPr>
        </p:nvSpPr>
        <p:spPr bwMode="auto">
          <a:xfrm>
            <a:off x="0" y="0"/>
            <a:ext cx="2918580" cy="492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59" tIns="45680" rIns="91359" bIns="45680" numCol="1" anchor="t" anchorCtr="0" compatLnSpc="1">
            <a:prstTxWarp prst="textNoShape">
              <a:avLst/>
            </a:prstTxWarp>
          </a:bodyPr>
          <a:lstStyle>
            <a:lvl1pPr defTabSz="914719">
              <a:defRPr sz="1100" smtClean="0">
                <a:ea typeface="ＭＳ Ｐゴシック" pitchFamily="50" charset="-128"/>
              </a:defRPr>
            </a:lvl1pPr>
          </a:lstStyle>
          <a:p>
            <a:pPr>
              <a:defRPr/>
            </a:pPr>
            <a:endParaRPr lang="en-US" altLang="ja-JP" dirty="0">
              <a:latin typeface="Meiryo UI" panose="020B0604030504040204" pitchFamily="50" charset="-128"/>
              <a:ea typeface="Meiryo UI" panose="020B0604030504040204" pitchFamily="50" charset="-128"/>
            </a:endParaRPr>
          </a:p>
        </p:txBody>
      </p:sp>
      <p:sp>
        <p:nvSpPr>
          <p:cNvPr id="1138691" name="Rectangle 3"/>
          <p:cNvSpPr>
            <a:spLocks noGrp="1" noChangeArrowheads="1"/>
          </p:cNvSpPr>
          <p:nvPr>
            <p:ph type="dt" sz="quarter" idx="1"/>
          </p:nvPr>
        </p:nvSpPr>
        <p:spPr bwMode="auto">
          <a:xfrm>
            <a:off x="3814174" y="0"/>
            <a:ext cx="2920085" cy="492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59" tIns="45680" rIns="91359" bIns="45680" numCol="1" anchor="t" anchorCtr="0" compatLnSpc="1">
            <a:prstTxWarp prst="textNoShape">
              <a:avLst/>
            </a:prstTxWarp>
          </a:bodyPr>
          <a:lstStyle>
            <a:lvl1pPr algn="r" defTabSz="914719">
              <a:defRPr sz="1100" smtClean="0">
                <a:ea typeface="ＭＳ Ｐゴシック" pitchFamily="50" charset="-128"/>
              </a:defRPr>
            </a:lvl1pPr>
          </a:lstStyle>
          <a:p>
            <a:pPr>
              <a:defRPr/>
            </a:pPr>
            <a:endParaRPr lang="en-US" altLang="ja-JP" dirty="0">
              <a:latin typeface="Meiryo UI" panose="020B0604030504040204" pitchFamily="50" charset="-128"/>
              <a:ea typeface="Meiryo UI" panose="020B0604030504040204" pitchFamily="50" charset="-128"/>
            </a:endParaRPr>
          </a:p>
        </p:txBody>
      </p:sp>
      <p:sp>
        <p:nvSpPr>
          <p:cNvPr id="1138692" name="Rectangle 4"/>
          <p:cNvSpPr>
            <a:spLocks noGrp="1" noChangeArrowheads="1"/>
          </p:cNvSpPr>
          <p:nvPr>
            <p:ph type="ftr" sz="quarter" idx="2"/>
          </p:nvPr>
        </p:nvSpPr>
        <p:spPr bwMode="auto">
          <a:xfrm>
            <a:off x="0" y="9372003"/>
            <a:ext cx="2918580" cy="492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59" tIns="45680" rIns="91359" bIns="45680" numCol="1" anchor="b" anchorCtr="0" compatLnSpc="1">
            <a:prstTxWarp prst="textNoShape">
              <a:avLst/>
            </a:prstTxWarp>
          </a:bodyPr>
          <a:lstStyle>
            <a:lvl1pPr defTabSz="914719">
              <a:defRPr sz="1100" smtClean="0">
                <a:ea typeface="ＭＳ Ｐゴシック" pitchFamily="50" charset="-128"/>
              </a:defRPr>
            </a:lvl1pPr>
          </a:lstStyle>
          <a:p>
            <a:pPr>
              <a:defRPr/>
            </a:pPr>
            <a:endParaRPr lang="en-US" altLang="ja-JP" dirty="0">
              <a:latin typeface="Meiryo UI" panose="020B0604030504040204" pitchFamily="50" charset="-128"/>
              <a:ea typeface="Meiryo UI" panose="020B0604030504040204" pitchFamily="50" charset="-128"/>
            </a:endParaRPr>
          </a:p>
        </p:txBody>
      </p:sp>
      <p:sp>
        <p:nvSpPr>
          <p:cNvPr id="1138693" name="Rectangle 5"/>
          <p:cNvSpPr>
            <a:spLocks noGrp="1" noChangeArrowheads="1"/>
          </p:cNvSpPr>
          <p:nvPr>
            <p:ph type="sldNum" sz="quarter" idx="3"/>
          </p:nvPr>
        </p:nvSpPr>
        <p:spPr bwMode="auto">
          <a:xfrm>
            <a:off x="3814174" y="9372003"/>
            <a:ext cx="2920085" cy="492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59" tIns="45680" rIns="91359" bIns="45680" numCol="1" anchor="b" anchorCtr="0" compatLnSpc="1">
            <a:prstTxWarp prst="textNoShape">
              <a:avLst/>
            </a:prstTxWarp>
          </a:bodyPr>
          <a:lstStyle>
            <a:lvl1pPr algn="r" defTabSz="914719">
              <a:defRPr sz="1100" smtClean="0">
                <a:ea typeface="ＭＳ Ｐゴシック" pitchFamily="50" charset="-128"/>
              </a:defRPr>
            </a:lvl1pPr>
          </a:lstStyle>
          <a:p>
            <a:pPr>
              <a:defRPr/>
            </a:pPr>
            <a:fld id="{756C3F80-0FD8-4612-A7BD-4FDFFDFD8F3C}" type="slidenum">
              <a:rPr lang="en-US" altLang="ja-JP">
                <a:latin typeface="Meiryo UI" panose="020B0604030504040204" pitchFamily="50" charset="-128"/>
                <a:ea typeface="Meiryo UI" panose="020B0604030504040204" pitchFamily="50" charset="-128"/>
              </a:rPr>
              <a:pPr>
                <a:defRPr/>
              </a:pPr>
              <a:t>‹#›</a:t>
            </a:fld>
            <a:endParaRPr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950666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18580" cy="492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19" tIns="45659" rIns="91319" bIns="45659" numCol="1" anchor="t" anchorCtr="0" compatLnSpc="1">
            <a:prstTxWarp prst="textNoShape">
              <a:avLst/>
            </a:prstTxWarp>
          </a:bodyPr>
          <a:lstStyle>
            <a:lvl1pPr defTabSz="913200">
              <a:defRPr sz="1100" smtClean="0">
                <a:latin typeface="Meiryo UI" panose="020B0604030504040204" pitchFamily="50" charset="-128"/>
                <a:ea typeface="Meiryo UI" panose="020B0604030504040204" pitchFamily="50" charset="-128"/>
              </a:defRPr>
            </a:lvl1pPr>
          </a:lstStyle>
          <a:p>
            <a:pPr>
              <a:defRPr/>
            </a:pPr>
            <a:endParaRPr lang="en-US" altLang="ja-JP" dirty="0"/>
          </a:p>
        </p:txBody>
      </p:sp>
      <p:sp>
        <p:nvSpPr>
          <p:cNvPr id="4099" name="Rectangle 3"/>
          <p:cNvSpPr>
            <a:spLocks noGrp="1" noChangeArrowheads="1"/>
          </p:cNvSpPr>
          <p:nvPr>
            <p:ph type="dt" idx="1"/>
          </p:nvPr>
        </p:nvSpPr>
        <p:spPr bwMode="auto">
          <a:xfrm>
            <a:off x="3814174" y="0"/>
            <a:ext cx="2920085" cy="492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19" tIns="45659" rIns="91319" bIns="45659" numCol="1" anchor="t" anchorCtr="0" compatLnSpc="1">
            <a:prstTxWarp prst="textNoShape">
              <a:avLst/>
            </a:prstTxWarp>
          </a:bodyPr>
          <a:lstStyle>
            <a:lvl1pPr algn="r" defTabSz="913200">
              <a:defRPr sz="1100" smtClean="0">
                <a:latin typeface="Meiryo UI" panose="020B0604030504040204" pitchFamily="50" charset="-128"/>
                <a:ea typeface="Meiryo UI" panose="020B0604030504040204" pitchFamily="50" charset="-128"/>
              </a:defRPr>
            </a:lvl1pPr>
          </a:lstStyle>
          <a:p>
            <a:pPr>
              <a:defRPr/>
            </a:pPr>
            <a:endParaRPr lang="en-US" altLang="ja-JP" dirty="0"/>
          </a:p>
        </p:txBody>
      </p:sp>
      <p:sp>
        <p:nvSpPr>
          <p:cNvPr id="16388" name="Rectangle 4"/>
          <p:cNvSpPr>
            <a:spLocks noGrp="1" noRot="1" noChangeAspect="1" noChangeArrowheads="1" noTextEdit="1"/>
          </p:cNvSpPr>
          <p:nvPr>
            <p:ph type="sldImg" idx="2"/>
          </p:nvPr>
        </p:nvSpPr>
        <p:spPr bwMode="auto">
          <a:xfrm>
            <a:off x="79375" y="739775"/>
            <a:ext cx="6581775" cy="37036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72825" y="4686004"/>
            <a:ext cx="5390115" cy="4441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19" tIns="45659" rIns="91319" bIns="45659" numCol="1" anchor="t" anchorCtr="0" compatLnSpc="1">
            <a:prstTxWarp prst="textNoShape">
              <a:avLst/>
            </a:prstTxWarp>
          </a:bodyPr>
          <a:lstStyle/>
          <a:p>
            <a:pPr lvl="0"/>
            <a:r>
              <a:rPr lang="ja-JP" altLang="en-US" noProof="0" dirty="0"/>
              <a:t>マスタ テキストの書式設定</a:t>
            </a:r>
          </a:p>
          <a:p>
            <a:pPr lvl="1"/>
            <a:r>
              <a:rPr lang="ja-JP" altLang="en-US" noProof="0" dirty="0"/>
              <a:t>第 </a:t>
            </a:r>
            <a:r>
              <a:rPr lang="en-US" altLang="ja-JP" noProof="0" dirty="0"/>
              <a:t>2 </a:t>
            </a:r>
            <a:r>
              <a:rPr lang="ja-JP" altLang="en-US" noProof="0" dirty="0"/>
              <a:t>レベル</a:t>
            </a:r>
          </a:p>
          <a:p>
            <a:pPr lvl="2"/>
            <a:r>
              <a:rPr lang="ja-JP" altLang="en-US" noProof="0" dirty="0"/>
              <a:t>第 </a:t>
            </a:r>
            <a:r>
              <a:rPr lang="en-US" altLang="ja-JP" noProof="0" dirty="0"/>
              <a:t>3 </a:t>
            </a:r>
            <a:r>
              <a:rPr lang="ja-JP" altLang="en-US" noProof="0" dirty="0"/>
              <a:t>レベル</a:t>
            </a:r>
          </a:p>
          <a:p>
            <a:pPr lvl="3"/>
            <a:r>
              <a:rPr lang="ja-JP" altLang="en-US" noProof="0" dirty="0"/>
              <a:t>第 </a:t>
            </a:r>
            <a:r>
              <a:rPr lang="en-US" altLang="ja-JP" noProof="0" dirty="0"/>
              <a:t>4 </a:t>
            </a:r>
            <a:r>
              <a:rPr lang="ja-JP" altLang="en-US" noProof="0" dirty="0"/>
              <a:t>レベル</a:t>
            </a:r>
          </a:p>
          <a:p>
            <a:pPr lvl="4"/>
            <a:r>
              <a:rPr lang="ja-JP" altLang="en-US" noProof="0" dirty="0"/>
              <a:t>第 </a:t>
            </a:r>
            <a:r>
              <a:rPr lang="en-US" altLang="ja-JP" noProof="0" dirty="0"/>
              <a:t>5 </a:t>
            </a:r>
            <a:r>
              <a:rPr lang="ja-JP" altLang="en-US" noProof="0" dirty="0"/>
              <a:t>レベル</a:t>
            </a:r>
          </a:p>
        </p:txBody>
      </p:sp>
      <p:sp>
        <p:nvSpPr>
          <p:cNvPr id="4102" name="Rectangle 6"/>
          <p:cNvSpPr>
            <a:spLocks noGrp="1" noChangeArrowheads="1"/>
          </p:cNvSpPr>
          <p:nvPr>
            <p:ph type="ftr" sz="quarter" idx="4"/>
          </p:nvPr>
        </p:nvSpPr>
        <p:spPr bwMode="auto">
          <a:xfrm>
            <a:off x="0" y="9372003"/>
            <a:ext cx="2918580" cy="492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19" tIns="45659" rIns="91319" bIns="45659" numCol="1" anchor="b" anchorCtr="0" compatLnSpc="1">
            <a:prstTxWarp prst="textNoShape">
              <a:avLst/>
            </a:prstTxWarp>
          </a:bodyPr>
          <a:lstStyle>
            <a:lvl1pPr defTabSz="913200">
              <a:defRPr sz="1100" smtClean="0">
                <a:latin typeface="Meiryo UI" panose="020B0604030504040204" pitchFamily="50" charset="-128"/>
                <a:ea typeface="Meiryo UI" panose="020B0604030504040204" pitchFamily="50" charset="-128"/>
              </a:defRPr>
            </a:lvl1pPr>
          </a:lstStyle>
          <a:p>
            <a:pPr>
              <a:defRPr/>
            </a:pPr>
            <a:endParaRPr lang="en-US" altLang="ja-JP" dirty="0"/>
          </a:p>
        </p:txBody>
      </p:sp>
      <p:sp>
        <p:nvSpPr>
          <p:cNvPr id="4103" name="Rectangle 7"/>
          <p:cNvSpPr>
            <a:spLocks noGrp="1" noChangeArrowheads="1"/>
          </p:cNvSpPr>
          <p:nvPr>
            <p:ph type="sldNum" sz="quarter" idx="5"/>
          </p:nvPr>
        </p:nvSpPr>
        <p:spPr bwMode="auto">
          <a:xfrm>
            <a:off x="3814174" y="9372003"/>
            <a:ext cx="2920085" cy="492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19" tIns="45659" rIns="91319" bIns="45659" numCol="1" anchor="b" anchorCtr="0" compatLnSpc="1">
            <a:prstTxWarp prst="textNoShape">
              <a:avLst/>
            </a:prstTxWarp>
          </a:bodyPr>
          <a:lstStyle>
            <a:lvl1pPr algn="r" defTabSz="913200">
              <a:defRPr sz="1100" smtClean="0">
                <a:latin typeface="Meiryo UI" panose="020B0604030504040204" pitchFamily="50" charset="-128"/>
                <a:ea typeface="Meiryo UI" panose="020B0604030504040204" pitchFamily="50" charset="-128"/>
              </a:defRPr>
            </a:lvl1pPr>
          </a:lstStyle>
          <a:p>
            <a:pPr>
              <a:defRPr/>
            </a:pPr>
            <a:fld id="{623F6047-A295-42EE-92D0-D8BF8F374068}" type="slidenum">
              <a:rPr lang="en-US" altLang="ja-JP" smtClean="0"/>
              <a:pPr>
                <a:defRPr/>
              </a:pPr>
              <a:t>‹#›</a:t>
            </a:fld>
            <a:endParaRPr lang="en-US" altLang="ja-JP" dirty="0"/>
          </a:p>
        </p:txBody>
      </p:sp>
    </p:spTree>
    <p:extLst>
      <p:ext uri="{BB962C8B-B14F-4D97-AF65-F5344CB8AC3E}">
        <p14:creationId xmlns:p14="http://schemas.microsoft.com/office/powerpoint/2010/main" val="340928310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Meiryo UI" panose="020B0604030504040204" pitchFamily="50" charset="-128"/>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Meiryo UI" panose="020B0604030504040204" pitchFamily="50" charset="-128"/>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Meiryo UI" panose="020B0604030504040204" pitchFamily="50" charset="-128"/>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Meiryo UI" panose="020B0604030504040204" pitchFamily="50" charset="-128"/>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Meiryo UI" panose="020B0604030504040204" pitchFamily="50" charset="-128"/>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44017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スライドタイトル">
    <p:spTree>
      <p:nvGrpSpPr>
        <p:cNvPr id="1" name=""/>
        <p:cNvGrpSpPr/>
        <p:nvPr/>
      </p:nvGrpSpPr>
      <p:grpSpPr>
        <a:xfrm>
          <a:off x="0" y="0"/>
          <a:ext cx="0" cy="0"/>
          <a:chOff x="0" y="0"/>
          <a:chExt cx="0" cy="0"/>
        </a:xfrm>
      </p:grpSpPr>
      <p:sp>
        <p:nvSpPr>
          <p:cNvPr id="4" name="Rectangle 17"/>
          <p:cNvSpPr>
            <a:spLocks noGrp="1" noChangeArrowheads="1"/>
          </p:cNvSpPr>
          <p:nvPr>
            <p:ph type="ftr" sz="quarter" idx="10"/>
          </p:nvPr>
        </p:nvSpPr>
        <p:spPr>
          <a:ln/>
        </p:spPr>
        <p:txBody>
          <a:bodyPr/>
          <a:lstStyle>
            <a:lvl1pPr>
              <a:defRPr>
                <a:latin typeface="+mj-lt"/>
                <a:cs typeface="Meiryo UI" panose="020B0604030504040204" pitchFamily="50" charset="-128"/>
              </a:defRPr>
            </a:lvl1pPr>
          </a:lstStyle>
          <a:p>
            <a:pPr>
              <a:defRPr/>
            </a:pPr>
            <a:endParaRPr lang="en-US" altLang="ja-JP" dirty="0"/>
          </a:p>
        </p:txBody>
      </p:sp>
      <p:sp>
        <p:nvSpPr>
          <p:cNvPr id="9" name="Line 31">
            <a:extLst>
              <a:ext uri="{FF2B5EF4-FFF2-40B4-BE49-F238E27FC236}">
                <a16:creationId xmlns:a16="http://schemas.microsoft.com/office/drawing/2014/main" id="{DD9DFF26-17E6-4D87-8569-7E8DC8960E98}"/>
              </a:ext>
            </a:extLst>
          </p:cNvPr>
          <p:cNvSpPr>
            <a:spLocks noChangeShapeType="1"/>
          </p:cNvSpPr>
          <p:nvPr userDrawn="1"/>
        </p:nvSpPr>
        <p:spPr bwMode="auto">
          <a:xfrm>
            <a:off x="-48682" y="6350000"/>
            <a:ext cx="12285135" cy="0"/>
          </a:xfrm>
          <a:prstGeom prst="line">
            <a:avLst/>
          </a:prstGeom>
          <a:noFill/>
          <a:ln w="12700">
            <a:solidFill>
              <a:srgbClr val="005BAC"/>
            </a:solidFill>
            <a:round/>
            <a:headEnd/>
            <a:tailEnd/>
          </a:ln>
          <a:extLst>
            <a:ext uri="{909E8E84-426E-40DD-AFC4-6F175D3DCCD1}">
              <a14:hiddenFill xmlns:a14="http://schemas.microsoft.com/office/drawing/2010/main">
                <a:noFill/>
              </a14:hiddenFill>
            </a:ext>
          </a:extLst>
        </p:spPr>
        <p:txBody>
          <a:bodyPr/>
          <a:lstStyle/>
          <a:p>
            <a:endParaRPr lang="ja-JP" altLang="en-US" sz="3200"/>
          </a:p>
        </p:txBody>
      </p:sp>
      <p:sp>
        <p:nvSpPr>
          <p:cNvPr id="14" name="Line 30">
            <a:extLst>
              <a:ext uri="{FF2B5EF4-FFF2-40B4-BE49-F238E27FC236}">
                <a16:creationId xmlns:a16="http://schemas.microsoft.com/office/drawing/2014/main" id="{D544EF0A-B95B-4A97-B4D0-6EA288A2FBA9}"/>
              </a:ext>
            </a:extLst>
          </p:cNvPr>
          <p:cNvSpPr>
            <a:spLocks noChangeShapeType="1"/>
          </p:cNvSpPr>
          <p:nvPr userDrawn="1"/>
        </p:nvSpPr>
        <p:spPr bwMode="auto">
          <a:xfrm>
            <a:off x="-48682" y="6400800"/>
            <a:ext cx="12285135" cy="0"/>
          </a:xfrm>
          <a:prstGeom prst="line">
            <a:avLst/>
          </a:prstGeom>
          <a:noFill/>
          <a:ln w="38100">
            <a:solidFill>
              <a:srgbClr val="005BAC"/>
            </a:solidFill>
            <a:round/>
            <a:headEnd/>
            <a:tailEnd/>
          </a:ln>
          <a:extLst>
            <a:ext uri="{909E8E84-426E-40DD-AFC4-6F175D3DCCD1}">
              <a14:hiddenFill xmlns:a14="http://schemas.microsoft.com/office/drawing/2010/main">
                <a:noFill/>
              </a14:hiddenFill>
            </a:ext>
          </a:extLst>
        </p:spPr>
        <p:txBody>
          <a:bodyPr/>
          <a:lstStyle/>
          <a:p>
            <a:endParaRPr lang="ja-JP" altLang="en-US" sz="3200"/>
          </a:p>
        </p:txBody>
      </p:sp>
      <p:sp>
        <p:nvSpPr>
          <p:cNvPr id="8" name="タイトル 1">
            <a:extLst>
              <a:ext uri="{FF2B5EF4-FFF2-40B4-BE49-F238E27FC236}">
                <a16:creationId xmlns:a16="http://schemas.microsoft.com/office/drawing/2014/main" id="{69979B6E-E67E-4757-9A30-6293CA22DE1D}"/>
              </a:ext>
            </a:extLst>
          </p:cNvPr>
          <p:cNvSpPr>
            <a:spLocks noGrp="1"/>
          </p:cNvSpPr>
          <p:nvPr>
            <p:ph type="ctrTitle" hasCustomPrompt="1"/>
          </p:nvPr>
        </p:nvSpPr>
        <p:spPr>
          <a:xfrm>
            <a:off x="695325" y="2924944"/>
            <a:ext cx="10786566" cy="504056"/>
          </a:xfrm>
        </p:spPr>
        <p:txBody>
          <a:bodyPr lIns="46800" rIns="46800" anchor="ctr">
            <a:noAutofit/>
          </a:bodyPr>
          <a:lstStyle>
            <a:lvl1pPr>
              <a:defRPr sz="3600"/>
            </a:lvl1pPr>
          </a:lstStyle>
          <a:p>
            <a:r>
              <a:rPr kumimoji="1" lang="ja-JP" altLang="en-US" dirty="0">
                <a:solidFill>
                  <a:schemeClr val="tx1"/>
                </a:solidFill>
                <a:latin typeface="+mj-lt"/>
              </a:rPr>
              <a:t>タイトルを入力</a:t>
            </a:r>
          </a:p>
        </p:txBody>
      </p:sp>
      <p:sp>
        <p:nvSpPr>
          <p:cNvPr id="10" name="字幕 2">
            <a:extLst>
              <a:ext uri="{FF2B5EF4-FFF2-40B4-BE49-F238E27FC236}">
                <a16:creationId xmlns:a16="http://schemas.microsoft.com/office/drawing/2014/main" id="{98586F35-EDF0-43C0-BA2C-32D5E22C1A0C}"/>
              </a:ext>
            </a:extLst>
          </p:cNvPr>
          <p:cNvSpPr>
            <a:spLocks noGrp="1"/>
          </p:cNvSpPr>
          <p:nvPr>
            <p:ph type="subTitle" idx="1" hasCustomPrompt="1"/>
          </p:nvPr>
        </p:nvSpPr>
        <p:spPr>
          <a:xfrm>
            <a:off x="695325" y="3458028"/>
            <a:ext cx="10786566" cy="468000"/>
          </a:xfrm>
        </p:spPr>
        <p:txBody>
          <a:bodyPr anchor="t">
            <a:normAutofit/>
          </a:bodyPr>
          <a:lstStyle/>
          <a:p>
            <a:r>
              <a:rPr kumimoji="1" lang="ja-JP" altLang="en-US" sz="1600" dirty="0">
                <a:solidFill>
                  <a:schemeClr val="tx1"/>
                </a:solidFill>
                <a:latin typeface="+mn-ea"/>
                <a:ea typeface="+mn-ea"/>
              </a:rPr>
              <a:t>サブタイトルを入力</a:t>
            </a:r>
            <a:endParaRPr kumimoji="1" lang="en-US" altLang="ja-JP" sz="1600" dirty="0">
              <a:solidFill>
                <a:schemeClr val="tx1"/>
              </a:solidFill>
              <a:latin typeface="+mn-ea"/>
              <a:ea typeface="+mn-ea"/>
            </a:endParaRPr>
          </a:p>
        </p:txBody>
      </p:sp>
      <p:sp>
        <p:nvSpPr>
          <p:cNvPr id="15" name="テキスト プレースホルダー 3">
            <a:extLst>
              <a:ext uri="{FF2B5EF4-FFF2-40B4-BE49-F238E27FC236}">
                <a16:creationId xmlns:a16="http://schemas.microsoft.com/office/drawing/2014/main" id="{8B49C4D0-C364-46F6-8A5C-ABCD2CE0E6E8}"/>
              </a:ext>
            </a:extLst>
          </p:cNvPr>
          <p:cNvSpPr>
            <a:spLocks noGrp="1"/>
          </p:cNvSpPr>
          <p:nvPr>
            <p:ph type="body" sz="quarter" idx="13" hasCustomPrompt="1"/>
          </p:nvPr>
        </p:nvSpPr>
        <p:spPr>
          <a:xfrm>
            <a:off x="695595" y="2363394"/>
            <a:ext cx="10786296" cy="540000"/>
          </a:xfrm>
        </p:spPr>
        <p:txBody>
          <a:bodyPr anchor="t"/>
          <a:lstStyle>
            <a:lvl1pPr>
              <a:defRPr sz="2400"/>
            </a:lvl1pPr>
          </a:lstStyle>
          <a:p>
            <a:r>
              <a:rPr kumimoji="1" lang="ja-JP" altLang="en-US" dirty="0">
                <a:solidFill>
                  <a:schemeClr val="tx1"/>
                </a:solidFill>
                <a:latin typeface="Yu Gothic UI" panose="020B0500000000000000" pitchFamily="50" charset="-128"/>
                <a:ea typeface="Yu Gothic UI" panose="020B0500000000000000" pitchFamily="50" charset="-128"/>
              </a:rPr>
              <a:t>顧客名を入力</a:t>
            </a:r>
          </a:p>
        </p:txBody>
      </p:sp>
    </p:spTree>
    <p:extLst>
      <p:ext uri="{BB962C8B-B14F-4D97-AF65-F5344CB8AC3E}">
        <p14:creationId xmlns:p14="http://schemas.microsoft.com/office/powerpoint/2010/main" val="3824483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チャプタータイトル">
    <p:spTree>
      <p:nvGrpSpPr>
        <p:cNvPr id="1" name=""/>
        <p:cNvGrpSpPr/>
        <p:nvPr/>
      </p:nvGrpSpPr>
      <p:grpSpPr>
        <a:xfrm>
          <a:off x="0" y="0"/>
          <a:ext cx="0" cy="0"/>
          <a:chOff x="0" y="0"/>
          <a:chExt cx="0" cy="0"/>
        </a:xfrm>
      </p:grpSpPr>
      <p:sp>
        <p:nvSpPr>
          <p:cNvPr id="4" name="Rectangle 17"/>
          <p:cNvSpPr>
            <a:spLocks noGrp="1" noChangeArrowheads="1"/>
          </p:cNvSpPr>
          <p:nvPr>
            <p:ph type="ftr" sz="quarter" idx="10"/>
          </p:nvPr>
        </p:nvSpPr>
        <p:spPr>
          <a:ln/>
        </p:spPr>
        <p:txBody>
          <a:bodyPr/>
          <a:lstStyle>
            <a:lvl1pPr>
              <a:defRPr>
                <a:latin typeface="+mj-lt"/>
                <a:cs typeface="Meiryo UI" panose="020B0604030504040204" pitchFamily="50" charset="-128"/>
              </a:defRPr>
            </a:lvl1pPr>
          </a:lstStyle>
          <a:p>
            <a:pPr>
              <a:defRPr/>
            </a:pPr>
            <a:endParaRPr lang="en-US" altLang="ja-JP" dirty="0"/>
          </a:p>
        </p:txBody>
      </p:sp>
      <p:sp>
        <p:nvSpPr>
          <p:cNvPr id="13" name="タイトル 1">
            <a:extLst>
              <a:ext uri="{FF2B5EF4-FFF2-40B4-BE49-F238E27FC236}">
                <a16:creationId xmlns:a16="http://schemas.microsoft.com/office/drawing/2014/main" id="{255EA99E-6CD1-4B14-9348-D7E24BFA4F64}"/>
              </a:ext>
            </a:extLst>
          </p:cNvPr>
          <p:cNvSpPr>
            <a:spLocks noGrp="1"/>
          </p:cNvSpPr>
          <p:nvPr>
            <p:ph type="title" hasCustomPrompt="1"/>
          </p:nvPr>
        </p:nvSpPr>
        <p:spPr>
          <a:xfrm>
            <a:off x="955737" y="3032956"/>
            <a:ext cx="10363200" cy="654194"/>
          </a:xfrm>
        </p:spPr>
        <p:txBody>
          <a:bodyPr anchor="ctr"/>
          <a:lstStyle>
            <a:lvl1pPr algn="l">
              <a:defRPr sz="3200" b="1" cap="all">
                <a:solidFill>
                  <a:schemeClr val="bg2">
                    <a:lumMod val="25000"/>
                  </a:schemeClr>
                </a:solidFill>
                <a:latin typeface="+mj-ea"/>
                <a:ea typeface="+mj-ea"/>
              </a:defRPr>
            </a:lvl1pPr>
          </a:lstStyle>
          <a:p>
            <a:r>
              <a:rPr kumimoji="1" lang="ja-JP" altLang="en-US" dirty="0"/>
              <a:t>タイトルの書式設定</a:t>
            </a:r>
          </a:p>
        </p:txBody>
      </p:sp>
      <p:sp>
        <p:nvSpPr>
          <p:cNvPr id="14" name="正方形/長方形 13">
            <a:extLst>
              <a:ext uri="{FF2B5EF4-FFF2-40B4-BE49-F238E27FC236}">
                <a16:creationId xmlns:a16="http://schemas.microsoft.com/office/drawing/2014/main" id="{D798863D-91C2-40CD-B61C-A829B2E13946}"/>
              </a:ext>
            </a:extLst>
          </p:cNvPr>
          <p:cNvSpPr/>
          <p:nvPr userDrawn="1"/>
        </p:nvSpPr>
        <p:spPr>
          <a:xfrm>
            <a:off x="1026399" y="3686545"/>
            <a:ext cx="11165538" cy="45719"/>
          </a:xfrm>
          <a:prstGeom prst="rect">
            <a:avLst/>
          </a:prstGeom>
          <a:gradFill flip="none" rotWithShape="1">
            <a:gsLst>
              <a:gs pos="0">
                <a:schemeClr val="accent1">
                  <a:lumMod val="75000"/>
                </a:schemeClr>
              </a:gs>
              <a:gs pos="50000">
                <a:schemeClr val="accent1">
                  <a:lumMod val="60000"/>
                  <a:lumOff val="4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5" name="正方形/長方形 14">
            <a:extLst>
              <a:ext uri="{FF2B5EF4-FFF2-40B4-BE49-F238E27FC236}">
                <a16:creationId xmlns:a16="http://schemas.microsoft.com/office/drawing/2014/main" id="{E9EDBF16-B238-4E39-A032-B66F7203223E}"/>
              </a:ext>
            </a:extLst>
          </p:cNvPr>
          <p:cNvSpPr/>
          <p:nvPr userDrawn="1"/>
        </p:nvSpPr>
        <p:spPr>
          <a:xfrm>
            <a:off x="0" y="0"/>
            <a:ext cx="12192000" cy="914400"/>
          </a:xfrm>
          <a:prstGeom prst="rect">
            <a:avLst/>
          </a:prstGeom>
          <a:solidFill>
            <a:schemeClr val="bg1"/>
          </a:solidFill>
          <a:ln w="1905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kumimoji="1" lang="ja-JP" altLang="en-US" sz="1100" b="1" dirty="0">
              <a:solidFill>
                <a:schemeClr val="tx1">
                  <a:lumMod val="75000"/>
                  <a:lumOff val="25000"/>
                </a:schemeClr>
              </a:solidFill>
              <a:latin typeface="Meiryo UI" panose="020B0604030504040204" pitchFamily="50" charset="-128"/>
              <a:ea typeface="Meiryo UI" panose="020B0604030504040204" pitchFamily="50" charset="-128"/>
              <a:cs typeface="Microsoft Himalaya" panose="01010100010101010101" pitchFamily="2" charset="0"/>
            </a:endParaRPr>
          </a:p>
        </p:txBody>
      </p:sp>
      <p:sp>
        <p:nvSpPr>
          <p:cNvPr id="16" name="スライド番号プレースホルダー 1">
            <a:extLst>
              <a:ext uri="{FF2B5EF4-FFF2-40B4-BE49-F238E27FC236}">
                <a16:creationId xmlns:a16="http://schemas.microsoft.com/office/drawing/2014/main" id="{5305F8B2-9224-42C3-B9BD-C6EC48C30E11}"/>
              </a:ext>
            </a:extLst>
          </p:cNvPr>
          <p:cNvSpPr>
            <a:spLocks noGrp="1"/>
          </p:cNvSpPr>
          <p:nvPr>
            <p:ph type="sldNum" sz="quarter" idx="4"/>
          </p:nvPr>
        </p:nvSpPr>
        <p:spPr>
          <a:xfrm>
            <a:off x="5358004" y="6500135"/>
            <a:ext cx="1231701" cy="365125"/>
          </a:xfrm>
          <a:prstGeom prst="rect">
            <a:avLst/>
          </a:prstGeom>
        </p:spPr>
        <p:txBody>
          <a:bodyPr vert="horz" lIns="91440" tIns="45720" rIns="91440" bIns="45720" rtlCol="0" anchor="ctr"/>
          <a:lstStyle>
            <a:lvl1pPr algn="ctr">
              <a:defRPr sz="1200" b="1">
                <a:solidFill>
                  <a:schemeClr val="bg2">
                    <a:lumMod val="25000"/>
                  </a:schemeClr>
                </a:solidFill>
                <a:latin typeface="Meiryo UI" panose="020B0604030504040204" pitchFamily="50" charset="-128"/>
                <a:ea typeface="Meiryo UI" panose="020B0604030504040204" pitchFamily="50" charset="-128"/>
              </a:defRPr>
            </a:lvl1pPr>
          </a:lstStyle>
          <a:p>
            <a:fld id="{457985D1-53A8-4370-B101-D6961B77E9B5}" type="slidenum">
              <a:rPr lang="ja-JP" altLang="en-US" smtClean="0"/>
              <a:pPr/>
              <a:t>‹#›</a:t>
            </a:fld>
            <a:endParaRPr lang="ja-JP" altLang="en-US"/>
          </a:p>
        </p:txBody>
      </p:sp>
      <p:sp>
        <p:nvSpPr>
          <p:cNvPr id="7" name="サブタイトル 2">
            <a:extLst>
              <a:ext uri="{FF2B5EF4-FFF2-40B4-BE49-F238E27FC236}">
                <a16:creationId xmlns:a16="http://schemas.microsoft.com/office/drawing/2014/main" id="{EFEF130F-AD3B-498C-BD93-0620BA884418}"/>
              </a:ext>
            </a:extLst>
          </p:cNvPr>
          <p:cNvSpPr>
            <a:spLocks noGrp="1"/>
          </p:cNvSpPr>
          <p:nvPr>
            <p:ph type="subTitle" idx="1" hasCustomPrompt="1"/>
          </p:nvPr>
        </p:nvSpPr>
        <p:spPr>
          <a:xfrm>
            <a:off x="955737" y="3922949"/>
            <a:ext cx="10483959" cy="468000"/>
          </a:xfrm>
        </p:spPr>
        <p:txBody>
          <a:bodyPr>
            <a:normAutofit/>
          </a:bodyPr>
          <a:lstStyle>
            <a:lvl1pPr marL="0" indent="0" algn="l">
              <a:buNone/>
              <a:defRPr sz="1600">
                <a:solidFill>
                  <a:schemeClr val="tx2"/>
                </a:solidFill>
                <a:latin typeface="+mj-ea"/>
                <a:ea typeface="+mj-ea"/>
              </a:defRPr>
            </a:lvl1pPr>
            <a:lvl2pPr marL="457224" indent="0" algn="ctr">
              <a:buNone/>
              <a:defRPr>
                <a:solidFill>
                  <a:schemeClr val="tx1">
                    <a:tint val="75000"/>
                  </a:schemeClr>
                </a:solidFill>
              </a:defRPr>
            </a:lvl2pPr>
            <a:lvl3pPr marL="914446" indent="0" algn="ctr">
              <a:buNone/>
              <a:defRPr>
                <a:solidFill>
                  <a:schemeClr val="tx1">
                    <a:tint val="75000"/>
                  </a:schemeClr>
                </a:solidFill>
              </a:defRPr>
            </a:lvl3pPr>
            <a:lvl4pPr marL="1371668" indent="0" algn="ctr">
              <a:buNone/>
              <a:defRPr>
                <a:solidFill>
                  <a:schemeClr val="tx1">
                    <a:tint val="75000"/>
                  </a:schemeClr>
                </a:solidFill>
              </a:defRPr>
            </a:lvl4pPr>
            <a:lvl5pPr marL="1828892" indent="0" algn="ctr">
              <a:buNone/>
              <a:defRPr>
                <a:solidFill>
                  <a:schemeClr val="tx1">
                    <a:tint val="75000"/>
                  </a:schemeClr>
                </a:solidFill>
              </a:defRPr>
            </a:lvl5pPr>
            <a:lvl6pPr marL="2286114" indent="0" algn="ctr">
              <a:buNone/>
              <a:defRPr>
                <a:solidFill>
                  <a:schemeClr val="tx1">
                    <a:tint val="75000"/>
                  </a:schemeClr>
                </a:solidFill>
              </a:defRPr>
            </a:lvl6pPr>
            <a:lvl7pPr marL="2743337" indent="0" algn="ctr">
              <a:buNone/>
              <a:defRPr>
                <a:solidFill>
                  <a:schemeClr val="tx1">
                    <a:tint val="75000"/>
                  </a:schemeClr>
                </a:solidFill>
              </a:defRPr>
            </a:lvl7pPr>
            <a:lvl8pPr marL="3200560" indent="0" algn="ctr">
              <a:buNone/>
              <a:defRPr>
                <a:solidFill>
                  <a:schemeClr val="tx1">
                    <a:tint val="75000"/>
                  </a:schemeClr>
                </a:solidFill>
              </a:defRPr>
            </a:lvl8pPr>
            <a:lvl9pPr marL="3657782" indent="0" algn="ctr">
              <a:buNone/>
              <a:defRPr>
                <a:solidFill>
                  <a:schemeClr val="tx1">
                    <a:tint val="75000"/>
                  </a:schemeClr>
                </a:solidFill>
              </a:defRPr>
            </a:lvl9pPr>
          </a:lstStyle>
          <a:p>
            <a:r>
              <a:rPr kumimoji="1" lang="ja-JP" altLang="en-US" dirty="0"/>
              <a:t>説明文を記入</a:t>
            </a:r>
          </a:p>
        </p:txBody>
      </p:sp>
    </p:spTree>
    <p:extLst>
      <p:ext uri="{BB962C8B-B14F-4D97-AF65-F5344CB8AC3E}">
        <p14:creationId xmlns:p14="http://schemas.microsoft.com/office/powerpoint/2010/main" val="1345291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テキスト">
    <p:spTree>
      <p:nvGrpSpPr>
        <p:cNvPr id="1" name=""/>
        <p:cNvGrpSpPr/>
        <p:nvPr/>
      </p:nvGrpSpPr>
      <p:grpSpPr>
        <a:xfrm>
          <a:off x="0" y="0"/>
          <a:ext cx="0" cy="0"/>
          <a:chOff x="0" y="0"/>
          <a:chExt cx="0" cy="0"/>
        </a:xfrm>
      </p:grpSpPr>
      <p:sp>
        <p:nvSpPr>
          <p:cNvPr id="4" name="Rectangle 17"/>
          <p:cNvSpPr>
            <a:spLocks noGrp="1" noChangeArrowheads="1"/>
          </p:cNvSpPr>
          <p:nvPr>
            <p:ph type="ftr" sz="quarter" idx="10"/>
          </p:nvPr>
        </p:nvSpPr>
        <p:spPr>
          <a:ln/>
        </p:spPr>
        <p:txBody>
          <a:bodyPr/>
          <a:lstStyle>
            <a:lvl1pPr>
              <a:defRPr>
                <a:latin typeface="+mj-lt"/>
                <a:cs typeface="Meiryo UI" panose="020B0604030504040204" pitchFamily="50" charset="-128"/>
              </a:defRPr>
            </a:lvl1pPr>
          </a:lstStyle>
          <a:p>
            <a:pPr>
              <a:defRPr/>
            </a:pPr>
            <a:endParaRPr lang="en-US" altLang="ja-JP" dirty="0"/>
          </a:p>
        </p:txBody>
      </p:sp>
      <p:sp>
        <p:nvSpPr>
          <p:cNvPr id="5" name="スライド番号プレースホルダー 1">
            <a:extLst>
              <a:ext uri="{FF2B5EF4-FFF2-40B4-BE49-F238E27FC236}">
                <a16:creationId xmlns:a16="http://schemas.microsoft.com/office/drawing/2014/main" id="{53EAE993-F4E1-4A23-A86B-C4ACF9042839}"/>
              </a:ext>
            </a:extLst>
          </p:cNvPr>
          <p:cNvSpPr>
            <a:spLocks noGrp="1"/>
          </p:cNvSpPr>
          <p:nvPr>
            <p:ph type="sldNum" sz="quarter" idx="4"/>
          </p:nvPr>
        </p:nvSpPr>
        <p:spPr>
          <a:xfrm>
            <a:off x="5358004" y="6500135"/>
            <a:ext cx="1231701" cy="365125"/>
          </a:xfrm>
          <a:prstGeom prst="rect">
            <a:avLst/>
          </a:prstGeom>
        </p:spPr>
        <p:txBody>
          <a:bodyPr vert="horz" lIns="91440" tIns="45720" rIns="91440" bIns="45720" rtlCol="0" anchor="ctr"/>
          <a:lstStyle>
            <a:lvl1pPr algn="ctr">
              <a:defRPr sz="1200" b="1">
                <a:solidFill>
                  <a:schemeClr val="bg2">
                    <a:lumMod val="25000"/>
                  </a:schemeClr>
                </a:solidFill>
                <a:latin typeface="Meiryo UI" panose="020B0604030504040204" pitchFamily="50" charset="-128"/>
                <a:ea typeface="Meiryo UI" panose="020B0604030504040204" pitchFamily="50" charset="-128"/>
              </a:defRPr>
            </a:lvl1pPr>
          </a:lstStyle>
          <a:p>
            <a:fld id="{457985D1-53A8-4370-B101-D6961B77E9B5}" type="slidenum">
              <a:rPr lang="ja-JP" altLang="en-US" smtClean="0"/>
              <a:pPr/>
              <a:t>‹#›</a:t>
            </a:fld>
            <a:endParaRPr lang="ja-JP" altLang="en-US"/>
          </a:p>
        </p:txBody>
      </p:sp>
      <p:sp>
        <p:nvSpPr>
          <p:cNvPr id="9" name="タイトル 8">
            <a:extLst>
              <a:ext uri="{FF2B5EF4-FFF2-40B4-BE49-F238E27FC236}">
                <a16:creationId xmlns:a16="http://schemas.microsoft.com/office/drawing/2014/main" id="{B370DFB2-3EEA-444B-85B8-D87FBCF7188E}"/>
              </a:ext>
            </a:extLst>
          </p:cNvPr>
          <p:cNvSpPr>
            <a:spLocks noGrp="1"/>
          </p:cNvSpPr>
          <p:nvPr>
            <p:ph type="title"/>
          </p:nvPr>
        </p:nvSpPr>
        <p:spPr/>
        <p:txBody>
          <a:bodyPr/>
          <a:lstStyle>
            <a:lvl1pPr>
              <a:defRPr>
                <a:latin typeface="+mj-ea"/>
                <a:ea typeface="+mj-ea"/>
              </a:defRPr>
            </a:lvl1pPr>
          </a:lstStyle>
          <a:p>
            <a:r>
              <a:rPr kumimoji="1" lang="ja-JP" altLang="en-US" dirty="0"/>
              <a:t>マスター タイトルの書式設定</a:t>
            </a:r>
          </a:p>
        </p:txBody>
      </p:sp>
      <p:sp>
        <p:nvSpPr>
          <p:cNvPr id="15" name="コンテンツ プレースホルダー 14">
            <a:extLst>
              <a:ext uri="{FF2B5EF4-FFF2-40B4-BE49-F238E27FC236}">
                <a16:creationId xmlns:a16="http://schemas.microsoft.com/office/drawing/2014/main" id="{2C67BADC-AA20-4C93-B296-789B8463AA33}"/>
              </a:ext>
            </a:extLst>
          </p:cNvPr>
          <p:cNvSpPr>
            <a:spLocks noGrp="1"/>
          </p:cNvSpPr>
          <p:nvPr>
            <p:ph sz="quarter" idx="11" hasCustomPrompt="1"/>
          </p:nvPr>
        </p:nvSpPr>
        <p:spPr>
          <a:xfrm>
            <a:off x="335361" y="885558"/>
            <a:ext cx="11528820" cy="395288"/>
          </a:xfrm>
        </p:spPr>
        <p:txBody>
          <a:bodyPr/>
          <a:lstStyle>
            <a:lvl1pPr marL="0" indent="0">
              <a:buFontTx/>
              <a:buNone/>
              <a:defRPr sz="1600">
                <a:latin typeface="+mn-ea"/>
                <a:ea typeface="+mn-ea"/>
              </a:defRPr>
            </a:lvl1pPr>
          </a:lstStyle>
          <a:p>
            <a:pPr lvl="0"/>
            <a:r>
              <a:rPr kumimoji="1" lang="ja-JP" altLang="en-US" dirty="0"/>
              <a:t>サマリを記載</a:t>
            </a:r>
          </a:p>
        </p:txBody>
      </p:sp>
      <p:sp>
        <p:nvSpPr>
          <p:cNvPr id="7" name="コンテンツ プレースホルダー 14">
            <a:extLst>
              <a:ext uri="{FF2B5EF4-FFF2-40B4-BE49-F238E27FC236}">
                <a16:creationId xmlns:a16="http://schemas.microsoft.com/office/drawing/2014/main" id="{6E467729-584F-409B-9840-D5178165C813}"/>
              </a:ext>
            </a:extLst>
          </p:cNvPr>
          <p:cNvSpPr>
            <a:spLocks noGrp="1"/>
          </p:cNvSpPr>
          <p:nvPr>
            <p:ph sz="quarter" idx="12" hasCustomPrompt="1"/>
          </p:nvPr>
        </p:nvSpPr>
        <p:spPr>
          <a:xfrm>
            <a:off x="335361" y="1568906"/>
            <a:ext cx="11528820" cy="395288"/>
          </a:xfrm>
        </p:spPr>
        <p:txBody>
          <a:bodyPr/>
          <a:lstStyle>
            <a:lvl1pPr marL="0" indent="0">
              <a:lnSpc>
                <a:spcPct val="120000"/>
              </a:lnSpc>
              <a:spcBef>
                <a:spcPts val="0"/>
              </a:spcBef>
              <a:spcAft>
                <a:spcPts val="1200"/>
              </a:spcAft>
              <a:buFontTx/>
              <a:buNone/>
              <a:defRPr sz="1600">
                <a:latin typeface="+mn-ea"/>
                <a:ea typeface="+mn-ea"/>
              </a:defRPr>
            </a:lvl1pPr>
          </a:lstStyle>
          <a:p>
            <a:pPr lvl="0"/>
            <a:r>
              <a:rPr kumimoji="1" lang="ja-JP" altLang="en-US" dirty="0"/>
              <a:t>本文を記載</a:t>
            </a:r>
          </a:p>
        </p:txBody>
      </p:sp>
    </p:spTree>
    <p:extLst>
      <p:ext uri="{BB962C8B-B14F-4D97-AF65-F5344CB8AC3E}">
        <p14:creationId xmlns:p14="http://schemas.microsoft.com/office/powerpoint/2010/main" val="2772621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表">
    <p:spTree>
      <p:nvGrpSpPr>
        <p:cNvPr id="1" name=""/>
        <p:cNvGrpSpPr/>
        <p:nvPr/>
      </p:nvGrpSpPr>
      <p:grpSpPr>
        <a:xfrm>
          <a:off x="0" y="0"/>
          <a:ext cx="0" cy="0"/>
          <a:chOff x="0" y="0"/>
          <a:chExt cx="0" cy="0"/>
        </a:xfrm>
      </p:grpSpPr>
      <p:sp>
        <p:nvSpPr>
          <p:cNvPr id="4" name="Rectangle 17"/>
          <p:cNvSpPr>
            <a:spLocks noGrp="1" noChangeArrowheads="1"/>
          </p:cNvSpPr>
          <p:nvPr>
            <p:ph type="ftr" sz="quarter" idx="10"/>
          </p:nvPr>
        </p:nvSpPr>
        <p:spPr>
          <a:ln/>
        </p:spPr>
        <p:txBody>
          <a:bodyPr/>
          <a:lstStyle>
            <a:lvl1pPr>
              <a:defRPr>
                <a:latin typeface="+mj-lt"/>
                <a:cs typeface="Meiryo UI" panose="020B0604030504040204" pitchFamily="50" charset="-128"/>
              </a:defRPr>
            </a:lvl1pPr>
          </a:lstStyle>
          <a:p>
            <a:pPr>
              <a:defRPr/>
            </a:pPr>
            <a:endParaRPr lang="en-US" altLang="ja-JP" dirty="0"/>
          </a:p>
        </p:txBody>
      </p:sp>
      <p:sp>
        <p:nvSpPr>
          <p:cNvPr id="5" name="スライド番号プレースホルダー 1">
            <a:extLst>
              <a:ext uri="{FF2B5EF4-FFF2-40B4-BE49-F238E27FC236}">
                <a16:creationId xmlns:a16="http://schemas.microsoft.com/office/drawing/2014/main" id="{53EAE993-F4E1-4A23-A86B-C4ACF9042839}"/>
              </a:ext>
            </a:extLst>
          </p:cNvPr>
          <p:cNvSpPr>
            <a:spLocks noGrp="1"/>
          </p:cNvSpPr>
          <p:nvPr>
            <p:ph type="sldNum" sz="quarter" idx="4"/>
          </p:nvPr>
        </p:nvSpPr>
        <p:spPr>
          <a:xfrm>
            <a:off x="5358004" y="6500135"/>
            <a:ext cx="1231701" cy="365125"/>
          </a:xfrm>
          <a:prstGeom prst="rect">
            <a:avLst/>
          </a:prstGeom>
        </p:spPr>
        <p:txBody>
          <a:bodyPr vert="horz" lIns="91440" tIns="45720" rIns="91440" bIns="45720" rtlCol="0" anchor="ctr"/>
          <a:lstStyle>
            <a:lvl1pPr algn="ctr">
              <a:defRPr sz="1200" b="1">
                <a:solidFill>
                  <a:schemeClr val="bg2">
                    <a:lumMod val="25000"/>
                  </a:schemeClr>
                </a:solidFill>
                <a:latin typeface="Meiryo UI" panose="020B0604030504040204" pitchFamily="50" charset="-128"/>
                <a:ea typeface="Meiryo UI" panose="020B0604030504040204" pitchFamily="50" charset="-128"/>
              </a:defRPr>
            </a:lvl1pPr>
          </a:lstStyle>
          <a:p>
            <a:fld id="{457985D1-53A8-4370-B101-D6961B77E9B5}" type="slidenum">
              <a:rPr lang="ja-JP" altLang="en-US" smtClean="0"/>
              <a:pPr/>
              <a:t>‹#›</a:t>
            </a:fld>
            <a:endParaRPr lang="ja-JP" altLang="en-US"/>
          </a:p>
        </p:txBody>
      </p:sp>
      <p:sp>
        <p:nvSpPr>
          <p:cNvPr id="9" name="タイトル 8">
            <a:extLst>
              <a:ext uri="{FF2B5EF4-FFF2-40B4-BE49-F238E27FC236}">
                <a16:creationId xmlns:a16="http://schemas.microsoft.com/office/drawing/2014/main" id="{B370DFB2-3EEA-444B-85B8-D87FBCF7188E}"/>
              </a:ext>
            </a:extLst>
          </p:cNvPr>
          <p:cNvSpPr>
            <a:spLocks noGrp="1"/>
          </p:cNvSpPr>
          <p:nvPr>
            <p:ph type="title"/>
          </p:nvPr>
        </p:nvSpPr>
        <p:spPr/>
        <p:txBody>
          <a:bodyPr/>
          <a:lstStyle>
            <a:lvl1pPr>
              <a:defRPr>
                <a:latin typeface="+mj-ea"/>
                <a:ea typeface="+mj-ea"/>
              </a:defRPr>
            </a:lvl1pPr>
          </a:lstStyle>
          <a:p>
            <a:r>
              <a:rPr kumimoji="1" lang="ja-JP" altLang="en-US" dirty="0"/>
              <a:t>マスター タイトルの書式設定</a:t>
            </a:r>
          </a:p>
        </p:txBody>
      </p:sp>
      <p:sp>
        <p:nvSpPr>
          <p:cNvPr id="15" name="コンテンツ プレースホルダー 14">
            <a:extLst>
              <a:ext uri="{FF2B5EF4-FFF2-40B4-BE49-F238E27FC236}">
                <a16:creationId xmlns:a16="http://schemas.microsoft.com/office/drawing/2014/main" id="{2C67BADC-AA20-4C93-B296-789B8463AA33}"/>
              </a:ext>
            </a:extLst>
          </p:cNvPr>
          <p:cNvSpPr>
            <a:spLocks noGrp="1"/>
          </p:cNvSpPr>
          <p:nvPr>
            <p:ph sz="quarter" idx="11"/>
          </p:nvPr>
        </p:nvSpPr>
        <p:spPr>
          <a:xfrm>
            <a:off x="335366" y="888891"/>
            <a:ext cx="11536363" cy="395288"/>
          </a:xfrm>
        </p:spPr>
        <p:txBody>
          <a:bodyPr/>
          <a:lstStyle>
            <a:lvl1pPr marL="0" indent="0">
              <a:buFontTx/>
              <a:buNone/>
              <a:defRPr sz="1600">
                <a:latin typeface="+mn-ea"/>
                <a:ea typeface="+mn-ea"/>
              </a:defRPr>
            </a:lvl1pPr>
          </a:lstStyle>
          <a:p>
            <a:pPr lvl="0"/>
            <a:endParaRPr kumimoji="1" lang="ja-JP" altLang="en-US" dirty="0"/>
          </a:p>
        </p:txBody>
      </p:sp>
      <p:sp>
        <p:nvSpPr>
          <p:cNvPr id="17" name="表プレースホルダー 16">
            <a:extLst>
              <a:ext uri="{FF2B5EF4-FFF2-40B4-BE49-F238E27FC236}">
                <a16:creationId xmlns:a16="http://schemas.microsoft.com/office/drawing/2014/main" id="{5182C65E-6D11-43DC-90BF-4D3CF829C342}"/>
              </a:ext>
            </a:extLst>
          </p:cNvPr>
          <p:cNvSpPr>
            <a:spLocks noGrp="1"/>
          </p:cNvSpPr>
          <p:nvPr>
            <p:ph type="tbl" sz="quarter" idx="12"/>
          </p:nvPr>
        </p:nvSpPr>
        <p:spPr>
          <a:xfrm>
            <a:off x="515380" y="1542492"/>
            <a:ext cx="11356349" cy="914400"/>
          </a:xfrm>
          <a:solidFill>
            <a:schemeClr val="bg1"/>
          </a:solidFill>
          <a:ln>
            <a:solidFill>
              <a:schemeClr val="bg1"/>
            </a:solidFill>
          </a:ln>
        </p:spPr>
        <p:txBody>
          <a:bodyPr/>
          <a:lstStyle>
            <a:lvl1pPr marL="0" indent="0">
              <a:buNone/>
              <a:defRPr sz="1800" baseline="0">
                <a:latin typeface="+mn-ea"/>
                <a:ea typeface="+mn-ea"/>
              </a:defRPr>
            </a:lvl1pPr>
          </a:lstStyle>
          <a:p>
            <a:endParaRPr kumimoji="1" lang="ja-JP" altLang="en-US" dirty="0"/>
          </a:p>
        </p:txBody>
      </p:sp>
    </p:spTree>
    <p:extLst>
      <p:ext uri="{BB962C8B-B14F-4D97-AF65-F5344CB8AC3E}">
        <p14:creationId xmlns:p14="http://schemas.microsoft.com/office/powerpoint/2010/main" val="1400672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リスト">
    <p:spTree>
      <p:nvGrpSpPr>
        <p:cNvPr id="1" name=""/>
        <p:cNvGrpSpPr/>
        <p:nvPr/>
      </p:nvGrpSpPr>
      <p:grpSpPr>
        <a:xfrm>
          <a:off x="0" y="0"/>
          <a:ext cx="0" cy="0"/>
          <a:chOff x="0" y="0"/>
          <a:chExt cx="0" cy="0"/>
        </a:xfrm>
      </p:grpSpPr>
      <p:sp>
        <p:nvSpPr>
          <p:cNvPr id="4" name="Rectangle 17"/>
          <p:cNvSpPr>
            <a:spLocks noGrp="1" noChangeArrowheads="1"/>
          </p:cNvSpPr>
          <p:nvPr>
            <p:ph type="ftr" sz="quarter" idx="10"/>
          </p:nvPr>
        </p:nvSpPr>
        <p:spPr>
          <a:ln/>
        </p:spPr>
        <p:txBody>
          <a:bodyPr/>
          <a:lstStyle>
            <a:lvl1pPr>
              <a:defRPr>
                <a:latin typeface="+mj-lt"/>
                <a:cs typeface="Meiryo UI" panose="020B0604030504040204" pitchFamily="50" charset="-128"/>
              </a:defRPr>
            </a:lvl1pPr>
          </a:lstStyle>
          <a:p>
            <a:pPr>
              <a:defRPr/>
            </a:pPr>
            <a:endParaRPr lang="en-US" altLang="ja-JP" dirty="0"/>
          </a:p>
        </p:txBody>
      </p:sp>
      <p:sp>
        <p:nvSpPr>
          <p:cNvPr id="5" name="スライド番号プレースホルダー 1">
            <a:extLst>
              <a:ext uri="{FF2B5EF4-FFF2-40B4-BE49-F238E27FC236}">
                <a16:creationId xmlns:a16="http://schemas.microsoft.com/office/drawing/2014/main" id="{53EAE993-F4E1-4A23-A86B-C4ACF9042839}"/>
              </a:ext>
            </a:extLst>
          </p:cNvPr>
          <p:cNvSpPr>
            <a:spLocks noGrp="1"/>
          </p:cNvSpPr>
          <p:nvPr>
            <p:ph type="sldNum" sz="quarter" idx="4"/>
          </p:nvPr>
        </p:nvSpPr>
        <p:spPr>
          <a:xfrm>
            <a:off x="5358004" y="6500135"/>
            <a:ext cx="1231701" cy="365125"/>
          </a:xfrm>
          <a:prstGeom prst="rect">
            <a:avLst/>
          </a:prstGeom>
        </p:spPr>
        <p:txBody>
          <a:bodyPr vert="horz" lIns="91440" tIns="45720" rIns="91440" bIns="45720" rtlCol="0" anchor="ctr"/>
          <a:lstStyle>
            <a:lvl1pPr algn="ctr">
              <a:defRPr sz="1200" b="1">
                <a:solidFill>
                  <a:schemeClr val="bg2">
                    <a:lumMod val="25000"/>
                  </a:schemeClr>
                </a:solidFill>
                <a:latin typeface="Meiryo UI" panose="020B0604030504040204" pitchFamily="50" charset="-128"/>
                <a:ea typeface="Meiryo UI" panose="020B0604030504040204" pitchFamily="50" charset="-128"/>
              </a:defRPr>
            </a:lvl1pPr>
          </a:lstStyle>
          <a:p>
            <a:fld id="{457985D1-53A8-4370-B101-D6961B77E9B5}" type="slidenum">
              <a:rPr lang="ja-JP" altLang="en-US" smtClean="0"/>
              <a:pPr/>
              <a:t>‹#›</a:t>
            </a:fld>
            <a:endParaRPr lang="ja-JP" altLang="en-US"/>
          </a:p>
        </p:txBody>
      </p:sp>
      <p:sp>
        <p:nvSpPr>
          <p:cNvPr id="9" name="タイトル 8">
            <a:extLst>
              <a:ext uri="{FF2B5EF4-FFF2-40B4-BE49-F238E27FC236}">
                <a16:creationId xmlns:a16="http://schemas.microsoft.com/office/drawing/2014/main" id="{B370DFB2-3EEA-444B-85B8-D87FBCF7188E}"/>
              </a:ext>
            </a:extLst>
          </p:cNvPr>
          <p:cNvSpPr>
            <a:spLocks noGrp="1"/>
          </p:cNvSpPr>
          <p:nvPr>
            <p:ph type="title"/>
          </p:nvPr>
        </p:nvSpPr>
        <p:spPr/>
        <p:txBody>
          <a:bodyPr/>
          <a:lstStyle>
            <a:lvl1pPr>
              <a:defRPr>
                <a:latin typeface="+mj-ea"/>
                <a:ea typeface="+mj-ea"/>
              </a:defRPr>
            </a:lvl1pPr>
          </a:lstStyle>
          <a:p>
            <a:r>
              <a:rPr kumimoji="1" lang="ja-JP" altLang="en-US" dirty="0"/>
              <a:t>マスター タイトルの書式設定</a:t>
            </a:r>
          </a:p>
        </p:txBody>
      </p:sp>
      <p:sp>
        <p:nvSpPr>
          <p:cNvPr id="13" name="コンテンツ プレースホルダー 14">
            <a:extLst>
              <a:ext uri="{FF2B5EF4-FFF2-40B4-BE49-F238E27FC236}">
                <a16:creationId xmlns:a16="http://schemas.microsoft.com/office/drawing/2014/main" id="{9C19FD6B-0494-4980-9F2F-D70970EF9236}"/>
              </a:ext>
            </a:extLst>
          </p:cNvPr>
          <p:cNvSpPr>
            <a:spLocks noGrp="1"/>
          </p:cNvSpPr>
          <p:nvPr>
            <p:ph sz="quarter" idx="11"/>
          </p:nvPr>
        </p:nvSpPr>
        <p:spPr>
          <a:xfrm>
            <a:off x="335366" y="893710"/>
            <a:ext cx="11536363" cy="395288"/>
          </a:xfrm>
        </p:spPr>
        <p:txBody>
          <a:bodyPr/>
          <a:lstStyle>
            <a:lvl1pPr marL="0" indent="0">
              <a:buFontTx/>
              <a:buNone/>
              <a:defRPr sz="1600">
                <a:latin typeface="+mn-ea"/>
                <a:ea typeface="+mn-ea"/>
              </a:defRPr>
            </a:lvl1pPr>
          </a:lstStyle>
          <a:p>
            <a:pPr lvl="0"/>
            <a:endParaRPr kumimoji="1" lang="ja-JP" altLang="en-US" dirty="0"/>
          </a:p>
        </p:txBody>
      </p:sp>
      <p:sp>
        <p:nvSpPr>
          <p:cNvPr id="3" name="テキスト プレースホルダー 2">
            <a:extLst>
              <a:ext uri="{FF2B5EF4-FFF2-40B4-BE49-F238E27FC236}">
                <a16:creationId xmlns:a16="http://schemas.microsoft.com/office/drawing/2014/main" id="{0BC6DD2E-7CBF-4676-A648-829814FBC41B}"/>
              </a:ext>
            </a:extLst>
          </p:cNvPr>
          <p:cNvSpPr>
            <a:spLocks noGrp="1"/>
          </p:cNvSpPr>
          <p:nvPr>
            <p:ph type="body" sz="quarter" idx="13" hasCustomPrompt="1"/>
          </p:nvPr>
        </p:nvSpPr>
        <p:spPr>
          <a:xfrm>
            <a:off x="515938" y="1556792"/>
            <a:ext cx="11160125" cy="2340260"/>
          </a:xfrm>
        </p:spPr>
        <p:txBody>
          <a:bodyPr/>
          <a:lstStyle>
            <a:lvl1pPr marL="285750" indent="-285750">
              <a:lnSpc>
                <a:spcPct val="140000"/>
              </a:lnSpc>
              <a:spcBef>
                <a:spcPts val="0"/>
              </a:spcBef>
              <a:spcAft>
                <a:spcPts val="0"/>
              </a:spcAft>
              <a:buClr>
                <a:schemeClr val="accent1">
                  <a:lumMod val="50000"/>
                </a:schemeClr>
              </a:buClr>
              <a:buFont typeface="Wingdings" panose="05000000000000000000" pitchFamily="2" charset="2"/>
              <a:buChar char="l"/>
              <a:defRPr sz="1600" b="0">
                <a:latin typeface="+mn-ea"/>
                <a:ea typeface="+mn-ea"/>
              </a:defRPr>
            </a:lvl1pPr>
          </a:lstStyle>
          <a:p>
            <a:pPr lvl="0"/>
            <a:r>
              <a:rPr kumimoji="1" lang="ja-JP" altLang="en-US" dirty="0"/>
              <a:t>キーワード①</a:t>
            </a:r>
            <a:endParaRPr kumimoji="1" lang="en-US" altLang="ja-JP" dirty="0"/>
          </a:p>
          <a:p>
            <a:pPr lvl="0"/>
            <a:r>
              <a:rPr kumimoji="1" lang="ja-JP" altLang="en-US" dirty="0"/>
              <a:t>キーワード②</a:t>
            </a:r>
            <a:endParaRPr kumimoji="1" lang="en-US" altLang="ja-JP" dirty="0"/>
          </a:p>
          <a:p>
            <a:pPr lvl="0"/>
            <a:r>
              <a:rPr kumimoji="1" lang="ja-JP" altLang="en-US" dirty="0"/>
              <a:t>キーワード③</a:t>
            </a:r>
            <a:endParaRPr kumimoji="1" lang="en-US" altLang="ja-JP" dirty="0"/>
          </a:p>
          <a:p>
            <a:pPr lvl="0"/>
            <a:r>
              <a:rPr kumimoji="1" lang="ja-JP" altLang="en-US" dirty="0"/>
              <a:t>キーワード④</a:t>
            </a:r>
            <a:endParaRPr kumimoji="1" lang="en-US" altLang="ja-JP" dirty="0"/>
          </a:p>
          <a:p>
            <a:pPr lvl="0"/>
            <a:r>
              <a:rPr kumimoji="1" lang="ja-JP" altLang="en-US" dirty="0"/>
              <a:t>キーワード⑤</a:t>
            </a:r>
            <a:endParaRPr kumimoji="1" lang="en-US" altLang="ja-JP" dirty="0"/>
          </a:p>
          <a:p>
            <a:pPr lvl="0"/>
            <a:endParaRPr kumimoji="1" lang="ja-JP" altLang="en-US" dirty="0"/>
          </a:p>
        </p:txBody>
      </p:sp>
    </p:spTree>
    <p:extLst>
      <p:ext uri="{BB962C8B-B14F-4D97-AF65-F5344CB8AC3E}">
        <p14:creationId xmlns:p14="http://schemas.microsoft.com/office/powerpoint/2010/main" val="432806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分類">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10FFF5-32A5-4240-9FEF-64BDA155B8AD}"/>
              </a:ext>
            </a:extLst>
          </p:cNvPr>
          <p:cNvSpPr>
            <a:spLocks noGrp="1"/>
          </p:cNvSpPr>
          <p:nvPr>
            <p:ph type="title"/>
          </p:nvPr>
        </p:nvSpPr>
        <p:spPr/>
        <p:txBody>
          <a:bodyPr/>
          <a:lstStyle>
            <a:lvl1pPr>
              <a:defRPr>
                <a:latin typeface="+mj-ea"/>
                <a:ea typeface="+mj-ea"/>
              </a:defRPr>
            </a:lvl1pPr>
          </a:lstStyle>
          <a:p>
            <a:r>
              <a:rPr kumimoji="1" lang="ja-JP" altLang="en-US"/>
              <a:t>マスター タイトルの書式設定</a:t>
            </a:r>
          </a:p>
        </p:txBody>
      </p:sp>
      <p:sp>
        <p:nvSpPr>
          <p:cNvPr id="3" name="フッター プレースホルダー 2">
            <a:extLst>
              <a:ext uri="{FF2B5EF4-FFF2-40B4-BE49-F238E27FC236}">
                <a16:creationId xmlns:a16="http://schemas.microsoft.com/office/drawing/2014/main" id="{60299CDC-B651-4198-A374-3309216D4E33}"/>
              </a:ext>
            </a:extLst>
          </p:cNvPr>
          <p:cNvSpPr>
            <a:spLocks noGrp="1"/>
          </p:cNvSpPr>
          <p:nvPr>
            <p:ph type="ftr" sz="quarter" idx="10"/>
          </p:nvPr>
        </p:nvSpPr>
        <p:spPr/>
        <p:txBody>
          <a:bodyPr/>
          <a:lstStyle/>
          <a:p>
            <a:pPr>
              <a:defRPr/>
            </a:pPr>
            <a:endParaRPr lang="en-US" altLang="ja-JP" dirty="0"/>
          </a:p>
        </p:txBody>
      </p:sp>
      <p:sp>
        <p:nvSpPr>
          <p:cNvPr id="4" name="スライド番号プレースホルダー 3">
            <a:extLst>
              <a:ext uri="{FF2B5EF4-FFF2-40B4-BE49-F238E27FC236}">
                <a16:creationId xmlns:a16="http://schemas.microsoft.com/office/drawing/2014/main" id="{681B6331-33A3-4964-84D5-4392F6BF0B74}"/>
              </a:ext>
            </a:extLst>
          </p:cNvPr>
          <p:cNvSpPr>
            <a:spLocks noGrp="1"/>
          </p:cNvSpPr>
          <p:nvPr>
            <p:ph type="sldNum" sz="quarter" idx="11"/>
          </p:nvPr>
        </p:nvSpPr>
        <p:spPr/>
        <p:txBody>
          <a:bodyPr/>
          <a:lstStyle/>
          <a:p>
            <a:fld id="{457985D1-53A8-4370-B101-D6961B77E9B5}" type="slidenum">
              <a:rPr lang="ja-JP" altLang="en-US" smtClean="0"/>
              <a:pPr/>
              <a:t>‹#›</a:t>
            </a:fld>
            <a:endParaRPr lang="ja-JP" altLang="en-US"/>
          </a:p>
        </p:txBody>
      </p:sp>
      <p:sp>
        <p:nvSpPr>
          <p:cNvPr id="5" name="コンテンツ プレースホルダー 14">
            <a:extLst>
              <a:ext uri="{FF2B5EF4-FFF2-40B4-BE49-F238E27FC236}">
                <a16:creationId xmlns:a16="http://schemas.microsoft.com/office/drawing/2014/main" id="{F4EE2D9E-BA49-47A5-B1F7-5FA582AEFD4F}"/>
              </a:ext>
            </a:extLst>
          </p:cNvPr>
          <p:cNvSpPr>
            <a:spLocks noGrp="1"/>
          </p:cNvSpPr>
          <p:nvPr>
            <p:ph sz="quarter" idx="12"/>
          </p:nvPr>
        </p:nvSpPr>
        <p:spPr>
          <a:xfrm>
            <a:off x="335366" y="898525"/>
            <a:ext cx="11536363" cy="395288"/>
          </a:xfrm>
        </p:spPr>
        <p:txBody>
          <a:bodyPr/>
          <a:lstStyle>
            <a:lvl1pPr marL="0" indent="0">
              <a:buFontTx/>
              <a:buNone/>
              <a:defRPr sz="1600">
                <a:latin typeface="+mn-ea"/>
                <a:ea typeface="+mn-ea"/>
              </a:defRPr>
            </a:lvl1pPr>
          </a:lstStyle>
          <a:p>
            <a:pPr lvl="0"/>
            <a:endParaRPr kumimoji="1" lang="ja-JP" altLang="en-US" dirty="0"/>
          </a:p>
        </p:txBody>
      </p:sp>
      <p:sp>
        <p:nvSpPr>
          <p:cNvPr id="14" name="テキスト プレースホルダー 9">
            <a:extLst>
              <a:ext uri="{FF2B5EF4-FFF2-40B4-BE49-F238E27FC236}">
                <a16:creationId xmlns:a16="http://schemas.microsoft.com/office/drawing/2014/main" id="{DCDF7C72-9D2C-4887-A874-6DCB3E2A29A1}"/>
              </a:ext>
            </a:extLst>
          </p:cNvPr>
          <p:cNvSpPr>
            <a:spLocks noGrp="1"/>
          </p:cNvSpPr>
          <p:nvPr>
            <p:ph type="body" sz="quarter" idx="13" hasCustomPrompt="1"/>
          </p:nvPr>
        </p:nvSpPr>
        <p:spPr>
          <a:xfrm>
            <a:off x="551384" y="1556790"/>
            <a:ext cx="3284016" cy="720000"/>
          </a:xfrm>
          <a:solidFill>
            <a:schemeClr val="accent1">
              <a:lumMod val="20000"/>
              <a:lumOff val="80000"/>
            </a:schemeClr>
          </a:solidFill>
          <a:ln w="19050">
            <a:solidFill>
              <a:schemeClr val="accent1">
                <a:lumMod val="20000"/>
                <a:lumOff val="80000"/>
              </a:schemeClr>
            </a:solidFill>
          </a:ln>
        </p:spPr>
        <p:txBody>
          <a:bodyPr lIns="108000" tIns="108000" rIns="108000" bIns="108000" anchor="ctr"/>
          <a:lstStyle>
            <a:lvl1pPr marL="0" indent="0" algn="ctr">
              <a:buNone/>
              <a:defRPr sz="1600">
                <a:solidFill>
                  <a:schemeClr val="tx1"/>
                </a:solidFill>
                <a:latin typeface="+mn-ea"/>
                <a:ea typeface="+mn-ea"/>
              </a:defRPr>
            </a:lvl1pPr>
          </a:lstStyle>
          <a:p>
            <a:pPr lvl="0"/>
            <a:r>
              <a:rPr kumimoji="1" lang="ja-JP" altLang="en-US" dirty="0"/>
              <a:t>カテゴリを入力</a:t>
            </a:r>
          </a:p>
        </p:txBody>
      </p:sp>
      <p:sp>
        <p:nvSpPr>
          <p:cNvPr id="16" name="テキスト プレースホルダー 9">
            <a:extLst>
              <a:ext uri="{FF2B5EF4-FFF2-40B4-BE49-F238E27FC236}">
                <a16:creationId xmlns:a16="http://schemas.microsoft.com/office/drawing/2014/main" id="{3F85140C-C793-41C8-8970-D43C2E8DE25D}"/>
              </a:ext>
            </a:extLst>
          </p:cNvPr>
          <p:cNvSpPr>
            <a:spLocks noGrp="1"/>
          </p:cNvSpPr>
          <p:nvPr>
            <p:ph type="body" sz="quarter" idx="14" hasCustomPrompt="1"/>
          </p:nvPr>
        </p:nvSpPr>
        <p:spPr>
          <a:xfrm>
            <a:off x="551384" y="2352876"/>
            <a:ext cx="3284016" cy="720000"/>
          </a:xfrm>
          <a:solidFill>
            <a:schemeClr val="accent1">
              <a:lumMod val="40000"/>
              <a:lumOff val="60000"/>
            </a:schemeClr>
          </a:solidFill>
          <a:ln w="19050">
            <a:solidFill>
              <a:schemeClr val="accent1">
                <a:lumMod val="40000"/>
                <a:lumOff val="60000"/>
              </a:schemeClr>
            </a:solidFill>
          </a:ln>
        </p:spPr>
        <p:txBody>
          <a:bodyPr lIns="108000" tIns="108000" rIns="108000" bIns="108000" anchor="ctr"/>
          <a:lstStyle>
            <a:lvl1pPr marL="0" indent="0" algn="ctr">
              <a:buNone/>
              <a:defRPr sz="1600">
                <a:solidFill>
                  <a:schemeClr val="tx1"/>
                </a:solidFill>
                <a:latin typeface="+mn-ea"/>
                <a:ea typeface="+mn-ea"/>
              </a:defRPr>
            </a:lvl1pPr>
          </a:lstStyle>
          <a:p>
            <a:pPr lvl="0"/>
            <a:r>
              <a:rPr kumimoji="1" lang="ja-JP" altLang="en-US" dirty="0"/>
              <a:t>カテゴリを入力</a:t>
            </a:r>
          </a:p>
        </p:txBody>
      </p:sp>
      <p:sp>
        <p:nvSpPr>
          <p:cNvPr id="17" name="テキスト プレースホルダー 9">
            <a:extLst>
              <a:ext uri="{FF2B5EF4-FFF2-40B4-BE49-F238E27FC236}">
                <a16:creationId xmlns:a16="http://schemas.microsoft.com/office/drawing/2014/main" id="{789C2C77-5479-4DD4-97B6-5189E1C7402E}"/>
              </a:ext>
            </a:extLst>
          </p:cNvPr>
          <p:cNvSpPr>
            <a:spLocks noGrp="1"/>
          </p:cNvSpPr>
          <p:nvPr>
            <p:ph type="body" sz="quarter" idx="15" hasCustomPrompt="1"/>
          </p:nvPr>
        </p:nvSpPr>
        <p:spPr>
          <a:xfrm>
            <a:off x="551384" y="3148962"/>
            <a:ext cx="3284016" cy="720000"/>
          </a:xfrm>
          <a:solidFill>
            <a:schemeClr val="accent1">
              <a:lumMod val="60000"/>
              <a:lumOff val="40000"/>
            </a:schemeClr>
          </a:solidFill>
          <a:ln w="19050">
            <a:solidFill>
              <a:schemeClr val="accent1">
                <a:lumMod val="60000"/>
                <a:lumOff val="40000"/>
              </a:schemeClr>
            </a:solidFill>
          </a:ln>
        </p:spPr>
        <p:txBody>
          <a:bodyPr lIns="108000" tIns="108000" rIns="108000" bIns="108000" anchor="ctr"/>
          <a:lstStyle>
            <a:lvl1pPr marL="0" indent="0" algn="ctr">
              <a:buNone/>
              <a:defRPr sz="1600">
                <a:solidFill>
                  <a:schemeClr val="tx1"/>
                </a:solidFill>
                <a:latin typeface="+mn-ea"/>
                <a:ea typeface="+mn-ea"/>
              </a:defRPr>
            </a:lvl1pPr>
          </a:lstStyle>
          <a:p>
            <a:pPr lvl="0"/>
            <a:r>
              <a:rPr kumimoji="1" lang="ja-JP" altLang="en-US" dirty="0"/>
              <a:t>カテゴリを入力</a:t>
            </a:r>
          </a:p>
        </p:txBody>
      </p:sp>
      <p:sp>
        <p:nvSpPr>
          <p:cNvPr id="18" name="テキスト プレースホルダー 9">
            <a:extLst>
              <a:ext uri="{FF2B5EF4-FFF2-40B4-BE49-F238E27FC236}">
                <a16:creationId xmlns:a16="http://schemas.microsoft.com/office/drawing/2014/main" id="{6083C798-9A42-42EF-9592-985A800680AD}"/>
              </a:ext>
            </a:extLst>
          </p:cNvPr>
          <p:cNvSpPr>
            <a:spLocks noGrp="1"/>
          </p:cNvSpPr>
          <p:nvPr>
            <p:ph type="body" sz="quarter" idx="16" hasCustomPrompt="1"/>
          </p:nvPr>
        </p:nvSpPr>
        <p:spPr>
          <a:xfrm>
            <a:off x="551384" y="3945048"/>
            <a:ext cx="3284016" cy="720000"/>
          </a:xfrm>
          <a:solidFill>
            <a:schemeClr val="accent1"/>
          </a:solidFill>
          <a:ln w="19050">
            <a:solidFill>
              <a:schemeClr val="accent1"/>
            </a:solidFill>
          </a:ln>
        </p:spPr>
        <p:txBody>
          <a:bodyPr lIns="108000" tIns="108000" rIns="108000" bIns="108000" anchor="ctr"/>
          <a:lstStyle>
            <a:lvl1pPr marL="0" indent="0" algn="ctr">
              <a:buNone/>
              <a:defRPr sz="1600">
                <a:solidFill>
                  <a:schemeClr val="bg1"/>
                </a:solidFill>
                <a:latin typeface="+mn-ea"/>
                <a:ea typeface="+mn-ea"/>
              </a:defRPr>
            </a:lvl1pPr>
          </a:lstStyle>
          <a:p>
            <a:pPr lvl="0"/>
            <a:r>
              <a:rPr kumimoji="1" lang="ja-JP" altLang="en-US" dirty="0"/>
              <a:t>カテゴリを入力</a:t>
            </a:r>
          </a:p>
        </p:txBody>
      </p:sp>
      <p:sp>
        <p:nvSpPr>
          <p:cNvPr id="19" name="テキスト プレースホルダー 9">
            <a:extLst>
              <a:ext uri="{FF2B5EF4-FFF2-40B4-BE49-F238E27FC236}">
                <a16:creationId xmlns:a16="http://schemas.microsoft.com/office/drawing/2014/main" id="{6E877185-F261-4D80-BF3D-4EB27FA1B4BA}"/>
              </a:ext>
            </a:extLst>
          </p:cNvPr>
          <p:cNvSpPr>
            <a:spLocks noGrp="1"/>
          </p:cNvSpPr>
          <p:nvPr>
            <p:ph type="body" sz="quarter" idx="17" hasCustomPrompt="1"/>
          </p:nvPr>
        </p:nvSpPr>
        <p:spPr>
          <a:xfrm>
            <a:off x="551384" y="4741134"/>
            <a:ext cx="3284016" cy="720000"/>
          </a:xfrm>
          <a:solidFill>
            <a:schemeClr val="accent1">
              <a:lumMod val="75000"/>
            </a:schemeClr>
          </a:solidFill>
          <a:ln w="19050">
            <a:solidFill>
              <a:schemeClr val="accent1">
                <a:lumMod val="75000"/>
              </a:schemeClr>
            </a:solidFill>
          </a:ln>
        </p:spPr>
        <p:txBody>
          <a:bodyPr lIns="108000" tIns="108000" rIns="108000" bIns="108000" anchor="ctr"/>
          <a:lstStyle>
            <a:lvl1pPr marL="0" indent="0" algn="ctr">
              <a:buNone/>
              <a:defRPr sz="1600">
                <a:solidFill>
                  <a:schemeClr val="bg1"/>
                </a:solidFill>
                <a:latin typeface="+mn-ea"/>
                <a:ea typeface="+mn-ea"/>
              </a:defRPr>
            </a:lvl1pPr>
          </a:lstStyle>
          <a:p>
            <a:pPr lvl="0"/>
            <a:r>
              <a:rPr kumimoji="1" lang="ja-JP" altLang="en-US" dirty="0"/>
              <a:t>カテゴリを入力</a:t>
            </a:r>
          </a:p>
        </p:txBody>
      </p:sp>
      <p:sp>
        <p:nvSpPr>
          <p:cNvPr id="20" name="テキスト プレースホルダー 9">
            <a:extLst>
              <a:ext uri="{FF2B5EF4-FFF2-40B4-BE49-F238E27FC236}">
                <a16:creationId xmlns:a16="http://schemas.microsoft.com/office/drawing/2014/main" id="{62FDE3AA-4B08-4E7E-9C0A-63B8EC68A063}"/>
              </a:ext>
            </a:extLst>
          </p:cNvPr>
          <p:cNvSpPr>
            <a:spLocks noGrp="1"/>
          </p:cNvSpPr>
          <p:nvPr>
            <p:ph type="body" sz="quarter" idx="18" hasCustomPrompt="1"/>
          </p:nvPr>
        </p:nvSpPr>
        <p:spPr>
          <a:xfrm>
            <a:off x="3910644" y="1556790"/>
            <a:ext cx="7649019" cy="703014"/>
          </a:xfrm>
          <a:solidFill>
            <a:schemeClr val="bg1"/>
          </a:solidFill>
          <a:ln w="9525">
            <a:solidFill>
              <a:schemeClr val="bg2">
                <a:lumMod val="90000"/>
              </a:schemeClr>
            </a:solidFill>
          </a:ln>
        </p:spPr>
        <p:txBody>
          <a:bodyPr lIns="108000" tIns="108000" rIns="108000" bIns="108000" anchor="ctr"/>
          <a:lstStyle>
            <a:lvl1pPr marL="0" indent="0" algn="l">
              <a:buNone/>
              <a:defRPr sz="1600">
                <a:solidFill>
                  <a:schemeClr val="tx1"/>
                </a:solidFill>
                <a:latin typeface="+mn-ea"/>
                <a:ea typeface="+mn-ea"/>
              </a:defRPr>
            </a:lvl1pPr>
          </a:lstStyle>
          <a:p>
            <a:pPr lvl="0"/>
            <a:r>
              <a:rPr kumimoji="1" lang="ja-JP" altLang="en-US" dirty="0"/>
              <a:t>カテゴリを入力</a:t>
            </a:r>
          </a:p>
        </p:txBody>
      </p:sp>
      <p:sp>
        <p:nvSpPr>
          <p:cNvPr id="22" name="テキスト プレースホルダー 9">
            <a:extLst>
              <a:ext uri="{FF2B5EF4-FFF2-40B4-BE49-F238E27FC236}">
                <a16:creationId xmlns:a16="http://schemas.microsoft.com/office/drawing/2014/main" id="{898CFB1A-7303-479A-BB05-DD5DF5EEC881}"/>
              </a:ext>
            </a:extLst>
          </p:cNvPr>
          <p:cNvSpPr>
            <a:spLocks noGrp="1"/>
          </p:cNvSpPr>
          <p:nvPr>
            <p:ph type="body" sz="quarter" idx="19" hasCustomPrompt="1"/>
          </p:nvPr>
        </p:nvSpPr>
        <p:spPr>
          <a:xfrm>
            <a:off x="3910644" y="2352877"/>
            <a:ext cx="7649019" cy="720000"/>
          </a:xfrm>
          <a:solidFill>
            <a:schemeClr val="bg1"/>
          </a:solidFill>
          <a:ln w="9525">
            <a:solidFill>
              <a:schemeClr val="bg2">
                <a:lumMod val="90000"/>
              </a:schemeClr>
            </a:solidFill>
          </a:ln>
        </p:spPr>
        <p:txBody>
          <a:bodyPr lIns="108000" tIns="108000" rIns="108000" bIns="108000" anchor="ctr"/>
          <a:lstStyle>
            <a:lvl1pPr marL="0" indent="0" algn="l">
              <a:buNone/>
              <a:defRPr sz="1600">
                <a:solidFill>
                  <a:schemeClr val="tx1"/>
                </a:solidFill>
                <a:latin typeface="+mn-ea"/>
                <a:ea typeface="+mn-ea"/>
              </a:defRPr>
            </a:lvl1pPr>
          </a:lstStyle>
          <a:p>
            <a:pPr lvl="0"/>
            <a:r>
              <a:rPr kumimoji="1" lang="ja-JP" altLang="en-US" dirty="0"/>
              <a:t>カテゴリを入力</a:t>
            </a:r>
          </a:p>
        </p:txBody>
      </p:sp>
      <p:sp>
        <p:nvSpPr>
          <p:cNvPr id="24" name="テキスト プレースホルダー 9">
            <a:extLst>
              <a:ext uri="{FF2B5EF4-FFF2-40B4-BE49-F238E27FC236}">
                <a16:creationId xmlns:a16="http://schemas.microsoft.com/office/drawing/2014/main" id="{ADE71D86-D76E-4584-A918-4A58D0F7863E}"/>
              </a:ext>
            </a:extLst>
          </p:cNvPr>
          <p:cNvSpPr>
            <a:spLocks noGrp="1"/>
          </p:cNvSpPr>
          <p:nvPr>
            <p:ph type="body" sz="quarter" idx="20" hasCustomPrompt="1"/>
          </p:nvPr>
        </p:nvSpPr>
        <p:spPr>
          <a:xfrm>
            <a:off x="3910643" y="3148962"/>
            <a:ext cx="7649019" cy="723515"/>
          </a:xfrm>
          <a:solidFill>
            <a:schemeClr val="bg1"/>
          </a:solidFill>
          <a:ln w="9525">
            <a:solidFill>
              <a:schemeClr val="bg2">
                <a:lumMod val="90000"/>
              </a:schemeClr>
            </a:solidFill>
          </a:ln>
        </p:spPr>
        <p:txBody>
          <a:bodyPr lIns="108000" tIns="108000" rIns="108000" bIns="108000" anchor="ctr"/>
          <a:lstStyle>
            <a:lvl1pPr marL="0" indent="0" algn="l">
              <a:buNone/>
              <a:defRPr sz="1600">
                <a:solidFill>
                  <a:schemeClr val="tx1"/>
                </a:solidFill>
                <a:latin typeface="+mn-ea"/>
                <a:ea typeface="+mn-ea"/>
              </a:defRPr>
            </a:lvl1pPr>
          </a:lstStyle>
          <a:p>
            <a:pPr lvl="0"/>
            <a:r>
              <a:rPr kumimoji="1" lang="ja-JP" altLang="en-US" dirty="0"/>
              <a:t>カテゴリを入力</a:t>
            </a:r>
          </a:p>
        </p:txBody>
      </p:sp>
      <p:sp>
        <p:nvSpPr>
          <p:cNvPr id="25" name="テキスト プレースホルダー 9">
            <a:extLst>
              <a:ext uri="{FF2B5EF4-FFF2-40B4-BE49-F238E27FC236}">
                <a16:creationId xmlns:a16="http://schemas.microsoft.com/office/drawing/2014/main" id="{4DF847F4-A8A1-477A-A64E-42026D1E6105}"/>
              </a:ext>
            </a:extLst>
          </p:cNvPr>
          <p:cNvSpPr>
            <a:spLocks noGrp="1"/>
          </p:cNvSpPr>
          <p:nvPr>
            <p:ph type="body" sz="quarter" idx="21" hasCustomPrompt="1"/>
          </p:nvPr>
        </p:nvSpPr>
        <p:spPr>
          <a:xfrm>
            <a:off x="3905388" y="3941533"/>
            <a:ext cx="7649019" cy="720001"/>
          </a:xfrm>
          <a:solidFill>
            <a:schemeClr val="bg1"/>
          </a:solidFill>
          <a:ln w="9525">
            <a:solidFill>
              <a:schemeClr val="bg2">
                <a:lumMod val="90000"/>
              </a:schemeClr>
            </a:solidFill>
          </a:ln>
        </p:spPr>
        <p:txBody>
          <a:bodyPr lIns="108000" tIns="108000" rIns="108000" bIns="108000" anchor="ctr"/>
          <a:lstStyle>
            <a:lvl1pPr marL="0" indent="0" algn="l">
              <a:buNone/>
              <a:defRPr sz="1600">
                <a:solidFill>
                  <a:schemeClr val="tx1"/>
                </a:solidFill>
                <a:latin typeface="+mn-ea"/>
                <a:ea typeface="+mn-ea"/>
              </a:defRPr>
            </a:lvl1pPr>
          </a:lstStyle>
          <a:p>
            <a:pPr lvl="0"/>
            <a:r>
              <a:rPr kumimoji="1" lang="ja-JP" altLang="en-US" dirty="0"/>
              <a:t>カテゴリを入力</a:t>
            </a:r>
          </a:p>
        </p:txBody>
      </p:sp>
      <p:sp>
        <p:nvSpPr>
          <p:cNvPr id="26" name="テキスト プレースホルダー 9">
            <a:extLst>
              <a:ext uri="{FF2B5EF4-FFF2-40B4-BE49-F238E27FC236}">
                <a16:creationId xmlns:a16="http://schemas.microsoft.com/office/drawing/2014/main" id="{17D86EE3-D5CF-4AD1-BB9D-060A2142AFCC}"/>
              </a:ext>
            </a:extLst>
          </p:cNvPr>
          <p:cNvSpPr>
            <a:spLocks noGrp="1"/>
          </p:cNvSpPr>
          <p:nvPr>
            <p:ph type="body" sz="quarter" idx="22" hasCustomPrompt="1"/>
          </p:nvPr>
        </p:nvSpPr>
        <p:spPr>
          <a:xfrm>
            <a:off x="3902259" y="4741134"/>
            <a:ext cx="7649019" cy="723514"/>
          </a:xfrm>
          <a:solidFill>
            <a:schemeClr val="bg1"/>
          </a:solidFill>
          <a:ln w="9525">
            <a:solidFill>
              <a:schemeClr val="bg2">
                <a:lumMod val="90000"/>
              </a:schemeClr>
            </a:solidFill>
          </a:ln>
        </p:spPr>
        <p:txBody>
          <a:bodyPr lIns="108000" tIns="108000" rIns="108000" bIns="108000" anchor="ctr"/>
          <a:lstStyle>
            <a:lvl1pPr marL="0" indent="0" algn="l">
              <a:buNone/>
              <a:defRPr sz="1600">
                <a:solidFill>
                  <a:schemeClr val="tx1"/>
                </a:solidFill>
                <a:latin typeface="+mn-ea"/>
                <a:ea typeface="+mn-ea"/>
              </a:defRPr>
            </a:lvl1pPr>
          </a:lstStyle>
          <a:p>
            <a:pPr lvl="0"/>
            <a:r>
              <a:rPr kumimoji="1" lang="ja-JP" altLang="en-US" dirty="0"/>
              <a:t>カテゴリを入力</a:t>
            </a:r>
          </a:p>
        </p:txBody>
      </p:sp>
    </p:spTree>
    <p:extLst>
      <p:ext uri="{BB962C8B-B14F-4D97-AF65-F5344CB8AC3E}">
        <p14:creationId xmlns:p14="http://schemas.microsoft.com/office/powerpoint/2010/main" val="2861417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5"/>
          <p:cNvSpPr>
            <a:spLocks noGrp="1" noChangeArrowheads="1"/>
          </p:cNvSpPr>
          <p:nvPr>
            <p:ph type="title"/>
          </p:nvPr>
        </p:nvSpPr>
        <p:spPr bwMode="auto">
          <a:xfrm>
            <a:off x="335361" y="224653"/>
            <a:ext cx="11610932"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bodyPr>
          <a:lstStyle/>
          <a:p>
            <a:pPr lvl="0"/>
            <a:r>
              <a:rPr lang="en-US" altLang="ja-JP" dirty="0"/>
              <a:t>Header text</a:t>
            </a:r>
          </a:p>
        </p:txBody>
      </p:sp>
      <p:sp>
        <p:nvSpPr>
          <p:cNvPr id="2051" name="Rectangle 16"/>
          <p:cNvSpPr>
            <a:spLocks noGrp="1" noChangeArrowheads="1"/>
          </p:cNvSpPr>
          <p:nvPr>
            <p:ph type="body" idx="1"/>
          </p:nvPr>
        </p:nvSpPr>
        <p:spPr bwMode="auto">
          <a:xfrm>
            <a:off x="335361" y="1987550"/>
            <a:ext cx="11610931"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5720" rIns="45720" bIns="45720" numCol="1" anchor="t" anchorCtr="0" compatLnSpc="1">
            <a:prstTxWarp prst="textNoShape">
              <a:avLst/>
            </a:prstTxWarp>
          </a:bodyPr>
          <a:lstStyle/>
          <a:p>
            <a:pPr lvl="0"/>
            <a:r>
              <a:rPr lang="en-US" altLang="ja-JP" dirty="0"/>
              <a:t>Level</a:t>
            </a:r>
          </a:p>
          <a:p>
            <a:pPr lvl="1"/>
            <a:r>
              <a:rPr lang="en-US" altLang="ja-JP" dirty="0"/>
              <a:t>Level Two Text</a:t>
            </a:r>
          </a:p>
          <a:p>
            <a:pPr lvl="2"/>
            <a:r>
              <a:rPr lang="en-US" altLang="ja-JP" dirty="0"/>
              <a:t>Level Three Text</a:t>
            </a:r>
          </a:p>
        </p:txBody>
      </p:sp>
      <p:sp>
        <p:nvSpPr>
          <p:cNvPr id="16401" name="Rectangle 17"/>
          <p:cNvSpPr>
            <a:spLocks noGrp="1" noChangeArrowheads="1"/>
          </p:cNvSpPr>
          <p:nvPr>
            <p:ph type="ftr" sz="quarter" idx="3"/>
          </p:nvPr>
        </p:nvSpPr>
        <p:spPr bwMode="auto">
          <a:xfrm>
            <a:off x="3835400" y="6524625"/>
            <a:ext cx="1240692"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6800" rIns="91440" bIns="45720" numCol="1" anchor="t" anchorCtr="0" compatLnSpc="1">
            <a:prstTxWarp prst="textNoShape">
              <a:avLst/>
            </a:prstTxWarp>
          </a:bodyPr>
          <a:lstStyle>
            <a:lvl1pPr>
              <a:defRPr kumimoji="0" sz="1000" smtClean="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stStyle>
          <a:p>
            <a:pPr>
              <a:defRPr/>
            </a:pPr>
            <a:endParaRPr lang="en-US" altLang="ja-JP" dirty="0"/>
          </a:p>
        </p:txBody>
      </p:sp>
      <p:sp>
        <p:nvSpPr>
          <p:cNvPr id="2056" name="Line 23"/>
          <p:cNvSpPr>
            <a:spLocks noChangeShapeType="1"/>
          </p:cNvSpPr>
          <p:nvPr userDrawn="1"/>
        </p:nvSpPr>
        <p:spPr bwMode="auto">
          <a:xfrm>
            <a:off x="336656" y="656692"/>
            <a:ext cx="11664000" cy="0"/>
          </a:xfrm>
          <a:prstGeom prst="line">
            <a:avLst/>
          </a:prstGeom>
          <a:noFill/>
          <a:ln w="28575">
            <a:gradFill flip="none" rotWithShape="1">
              <a:gsLst>
                <a:gs pos="78748">
                  <a:schemeClr val="tx2">
                    <a:lumMod val="40000"/>
                    <a:lumOff val="60000"/>
                  </a:schemeClr>
                </a:gs>
                <a:gs pos="0">
                  <a:schemeClr val="tx2">
                    <a:lumMod val="75000"/>
                  </a:schemeClr>
                </a:gs>
                <a:gs pos="54000">
                  <a:schemeClr val="tx2">
                    <a:lumMod val="60000"/>
                    <a:lumOff val="40000"/>
                  </a:schemeClr>
                </a:gs>
                <a:gs pos="100000">
                  <a:schemeClr val="tx2">
                    <a:lumMod val="20000"/>
                    <a:lumOff val="80000"/>
                  </a:schemeClr>
                </a:gs>
              </a:gsLst>
              <a:lin ang="0" scaled="1"/>
              <a:tileRect/>
            </a:gra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3200" dirty="0">
              <a:latin typeface="Meiryo UI" panose="020B0604030504040204" pitchFamily="50" charset="-128"/>
              <a:ea typeface="Meiryo UI" panose="020B0604030504040204" pitchFamily="50" charset="-128"/>
            </a:endParaRPr>
          </a:p>
        </p:txBody>
      </p:sp>
      <p:sp>
        <p:nvSpPr>
          <p:cNvPr id="13" name="Text Box 6"/>
          <p:cNvSpPr txBox="1">
            <a:spLocks noChangeArrowheads="1"/>
          </p:cNvSpPr>
          <p:nvPr userDrawn="1"/>
        </p:nvSpPr>
        <p:spPr bwMode="auto">
          <a:xfrm>
            <a:off x="8724292" y="6584950"/>
            <a:ext cx="322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defRPr kumimoji="1">
                <a:solidFill>
                  <a:schemeClr val="tx1"/>
                </a:solidFill>
                <a:latin typeface="Arial" charset="0"/>
                <a:ea typeface="ＭＳ Ｐゴシック" pitchFamily="50" charset="-128"/>
              </a:defRPr>
            </a:lvl1pPr>
            <a:lvl2pPr marL="742950" indent="-285750">
              <a:defRPr kumimoji="1">
                <a:solidFill>
                  <a:schemeClr val="tx1"/>
                </a:solidFill>
                <a:latin typeface="Arial" charset="0"/>
                <a:ea typeface="ＭＳ Ｐゴシック" pitchFamily="50" charset="-128"/>
              </a:defRPr>
            </a:lvl2pPr>
            <a:lvl3pPr marL="1143000" indent="-228600">
              <a:defRPr kumimoji="1">
                <a:solidFill>
                  <a:schemeClr val="tx1"/>
                </a:solidFill>
                <a:latin typeface="Arial" charset="0"/>
                <a:ea typeface="ＭＳ Ｐゴシック" pitchFamily="50" charset="-128"/>
              </a:defRPr>
            </a:lvl3pPr>
            <a:lvl4pPr marL="1600200" indent="-228600">
              <a:defRPr kumimoji="1">
                <a:solidFill>
                  <a:schemeClr val="tx1"/>
                </a:solidFill>
                <a:latin typeface="Arial" charset="0"/>
                <a:ea typeface="ＭＳ Ｐゴシック" pitchFamily="50" charset="-128"/>
              </a:defRPr>
            </a:lvl4pPr>
            <a:lvl5pPr marL="2057400" indent="-228600">
              <a:defRPr kumimoji="1">
                <a:solidFill>
                  <a:schemeClr val="tx1"/>
                </a:solidFill>
                <a:latin typeface="Arial" charset="0"/>
                <a:ea typeface="ＭＳ Ｐゴシック" pitchFamily="50" charset="-128"/>
              </a:defRPr>
            </a:lvl5pPr>
            <a:lvl6pPr marL="2514600" indent="-228600" fontAlgn="base">
              <a:spcBef>
                <a:spcPct val="0"/>
              </a:spcBef>
              <a:spcAft>
                <a:spcPct val="0"/>
              </a:spcAft>
              <a:defRPr kumimoji="1">
                <a:solidFill>
                  <a:schemeClr val="tx1"/>
                </a:solidFill>
                <a:latin typeface="Arial" charset="0"/>
                <a:ea typeface="ＭＳ Ｐゴシック" pitchFamily="50" charset="-128"/>
              </a:defRPr>
            </a:lvl6pPr>
            <a:lvl7pPr marL="2971800" indent="-228600" fontAlgn="base">
              <a:spcBef>
                <a:spcPct val="0"/>
              </a:spcBef>
              <a:spcAft>
                <a:spcPct val="0"/>
              </a:spcAft>
              <a:defRPr kumimoji="1">
                <a:solidFill>
                  <a:schemeClr val="tx1"/>
                </a:solidFill>
                <a:latin typeface="Arial" charset="0"/>
                <a:ea typeface="ＭＳ Ｐゴシック" pitchFamily="50" charset="-128"/>
              </a:defRPr>
            </a:lvl7pPr>
            <a:lvl8pPr marL="3429000" indent="-228600" fontAlgn="base">
              <a:spcBef>
                <a:spcPct val="0"/>
              </a:spcBef>
              <a:spcAft>
                <a:spcPct val="0"/>
              </a:spcAft>
              <a:defRPr kumimoji="1">
                <a:solidFill>
                  <a:schemeClr val="tx1"/>
                </a:solidFill>
                <a:latin typeface="Arial" charset="0"/>
                <a:ea typeface="ＭＳ Ｐゴシック" pitchFamily="50" charset="-128"/>
              </a:defRPr>
            </a:lvl8pPr>
            <a:lvl9pPr marL="3886200" indent="-228600" fontAlgn="base">
              <a:spcBef>
                <a:spcPct val="0"/>
              </a:spcBef>
              <a:spcAft>
                <a:spcPct val="0"/>
              </a:spcAft>
              <a:defRPr kumimoji="1">
                <a:solidFill>
                  <a:schemeClr val="tx1"/>
                </a:solidFill>
                <a:latin typeface="Arial" charset="0"/>
                <a:ea typeface="ＭＳ Ｐゴシック" pitchFamily="50" charset="-128"/>
              </a:defRPr>
            </a:lvl9pPr>
          </a:lstStyle>
          <a:p>
            <a:pPr algn="r">
              <a:defRPr/>
            </a:pPr>
            <a:r>
              <a:rPr lang="en-US" altLang="ja-JP" sz="900" dirty="0">
                <a:solidFill>
                  <a:srgbClr val="727172"/>
                </a:solidFill>
                <a:latin typeface="Arial" panose="020B0604020202020204" pitchFamily="34" charset="0"/>
                <a:ea typeface="MS UI Gothic" pitchFamily="50" charset="-128"/>
                <a:cs typeface="Arial" panose="020B0604020202020204" pitchFamily="34" charset="0"/>
              </a:rPr>
              <a:t>Copyright© 2020 Mitsubishi Research Institute DCS Co., Ltd.</a:t>
            </a:r>
          </a:p>
        </p:txBody>
      </p:sp>
      <p:pic>
        <p:nvPicPr>
          <p:cNvPr id="11" name="Picture 6" descr="社名グレイ"/>
          <p:cNvPicPr>
            <a:picLocks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202422" y="6617035"/>
            <a:ext cx="1440000" cy="13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スライド番号プレースホルダー 1">
            <a:extLst>
              <a:ext uri="{FF2B5EF4-FFF2-40B4-BE49-F238E27FC236}">
                <a16:creationId xmlns:a16="http://schemas.microsoft.com/office/drawing/2014/main" id="{A0176848-BD2E-4A9F-9FEB-AA6C19BE5DCB}"/>
              </a:ext>
            </a:extLst>
          </p:cNvPr>
          <p:cNvSpPr>
            <a:spLocks noGrp="1"/>
          </p:cNvSpPr>
          <p:nvPr>
            <p:ph type="sldNum" sz="quarter" idx="4"/>
          </p:nvPr>
        </p:nvSpPr>
        <p:spPr>
          <a:xfrm>
            <a:off x="5358004" y="6500135"/>
            <a:ext cx="1231701" cy="365125"/>
          </a:xfrm>
          <a:prstGeom prst="rect">
            <a:avLst/>
          </a:prstGeom>
        </p:spPr>
        <p:txBody>
          <a:bodyPr vert="horz" lIns="91440" tIns="45720" rIns="91440" bIns="45720" rtlCol="0" anchor="ctr"/>
          <a:lstStyle>
            <a:lvl1pPr algn="ctr">
              <a:defRPr sz="1200" b="1">
                <a:solidFill>
                  <a:schemeClr val="bg2">
                    <a:lumMod val="25000"/>
                  </a:schemeClr>
                </a:solidFill>
                <a:latin typeface="Meiryo UI" panose="020B0604030504040204" pitchFamily="50" charset="-128"/>
                <a:ea typeface="Meiryo UI" panose="020B0604030504040204" pitchFamily="50" charset="-128"/>
              </a:defRPr>
            </a:lvl1pPr>
          </a:lstStyle>
          <a:p>
            <a:fld id="{457985D1-53A8-4370-B101-D6961B77E9B5}" type="slidenum">
              <a:rPr lang="ja-JP" altLang="en-US" smtClean="0"/>
              <a:pPr/>
              <a:t>‹#›</a:t>
            </a:fld>
            <a:endParaRPr lang="ja-JP" altLang="en-US"/>
          </a:p>
        </p:txBody>
      </p:sp>
    </p:spTree>
    <p:extLst>
      <p:ext uri="{BB962C8B-B14F-4D97-AF65-F5344CB8AC3E}">
        <p14:creationId xmlns:p14="http://schemas.microsoft.com/office/powerpoint/2010/main" val="3586652766"/>
      </p:ext>
    </p:extLst>
  </p:cSld>
  <p:clrMap bg1="lt1" tx1="dk1" bg2="lt2" tx2="dk2" accent1="accent1" accent2="accent2" accent3="accent3" accent4="accent4" accent5="accent5" accent6="accent6" hlink="hlink" folHlink="folHlink"/>
  <p:sldLayoutIdLst>
    <p:sldLayoutId id="2147483729" r:id="rId1"/>
    <p:sldLayoutId id="2147483733" r:id="rId2"/>
    <p:sldLayoutId id="2147483734" r:id="rId3"/>
    <p:sldLayoutId id="2147483738" r:id="rId4"/>
    <p:sldLayoutId id="2147483735" r:id="rId5"/>
    <p:sldLayoutId id="2147483737" r:id="rId6"/>
  </p:sldLayoutIdLst>
  <p:hf hdr="0" ftr="0" dt="0"/>
  <p:txStyles>
    <p:titleStyle>
      <a:lvl1pPr algn="l" rtl="0" eaLnBrk="0" fontAlgn="base" hangingPunct="0">
        <a:spcBef>
          <a:spcPct val="0"/>
        </a:spcBef>
        <a:spcAft>
          <a:spcPct val="0"/>
        </a:spcAft>
        <a:defRPr kumimoji="1" sz="2400" b="1">
          <a:solidFill>
            <a:srgbClr val="323232"/>
          </a:solidFill>
          <a:latin typeface="+mj-ea"/>
          <a:ea typeface="+mj-ea"/>
          <a:cs typeface="+mj-cs"/>
        </a:defRPr>
      </a:lvl1pPr>
      <a:lvl2pPr algn="l" rtl="0" eaLnBrk="0" fontAlgn="base" hangingPunct="0">
        <a:spcBef>
          <a:spcPct val="0"/>
        </a:spcBef>
        <a:spcAft>
          <a:spcPct val="0"/>
        </a:spcAft>
        <a:defRPr kumimoji="1" sz="2000" b="1">
          <a:solidFill>
            <a:srgbClr val="061DC8"/>
          </a:solidFill>
          <a:latin typeface="MS UI Gothic" pitchFamily="50" charset="-128"/>
          <a:ea typeface="ＭＳ Ｐゴシック" pitchFamily="50" charset="-128"/>
        </a:defRPr>
      </a:lvl2pPr>
      <a:lvl3pPr algn="l" rtl="0" eaLnBrk="0" fontAlgn="base" hangingPunct="0">
        <a:spcBef>
          <a:spcPct val="0"/>
        </a:spcBef>
        <a:spcAft>
          <a:spcPct val="0"/>
        </a:spcAft>
        <a:defRPr kumimoji="1" sz="2000" b="1">
          <a:solidFill>
            <a:srgbClr val="061DC8"/>
          </a:solidFill>
          <a:latin typeface="MS UI Gothic" pitchFamily="50" charset="-128"/>
          <a:ea typeface="ＭＳ Ｐゴシック" pitchFamily="50" charset="-128"/>
        </a:defRPr>
      </a:lvl3pPr>
      <a:lvl4pPr algn="l" rtl="0" eaLnBrk="0" fontAlgn="base" hangingPunct="0">
        <a:spcBef>
          <a:spcPct val="0"/>
        </a:spcBef>
        <a:spcAft>
          <a:spcPct val="0"/>
        </a:spcAft>
        <a:defRPr kumimoji="1" sz="2000" b="1">
          <a:solidFill>
            <a:srgbClr val="061DC8"/>
          </a:solidFill>
          <a:latin typeface="MS UI Gothic" pitchFamily="50" charset="-128"/>
          <a:ea typeface="ＭＳ Ｐゴシック" pitchFamily="50" charset="-128"/>
        </a:defRPr>
      </a:lvl4pPr>
      <a:lvl5pPr algn="l" rtl="0" eaLnBrk="0" fontAlgn="base" hangingPunct="0">
        <a:spcBef>
          <a:spcPct val="0"/>
        </a:spcBef>
        <a:spcAft>
          <a:spcPct val="0"/>
        </a:spcAft>
        <a:defRPr kumimoji="1" sz="2000" b="1">
          <a:solidFill>
            <a:srgbClr val="061DC8"/>
          </a:solidFill>
          <a:latin typeface="MS UI Gothic" pitchFamily="50" charset="-128"/>
          <a:ea typeface="ＭＳ Ｐゴシック" pitchFamily="50" charset="-128"/>
        </a:defRPr>
      </a:lvl5pPr>
      <a:lvl6pPr marL="457224" algn="l" rtl="0" fontAlgn="base">
        <a:spcBef>
          <a:spcPct val="0"/>
        </a:spcBef>
        <a:spcAft>
          <a:spcPct val="0"/>
        </a:spcAft>
        <a:defRPr kumimoji="1" sz="2000" b="1">
          <a:solidFill>
            <a:srgbClr val="061DC8"/>
          </a:solidFill>
          <a:latin typeface="MS UI Gothic" pitchFamily="50" charset="-128"/>
          <a:ea typeface="ＭＳ Ｐゴシック" pitchFamily="50" charset="-128"/>
        </a:defRPr>
      </a:lvl6pPr>
      <a:lvl7pPr marL="914446" algn="l" rtl="0" fontAlgn="base">
        <a:spcBef>
          <a:spcPct val="0"/>
        </a:spcBef>
        <a:spcAft>
          <a:spcPct val="0"/>
        </a:spcAft>
        <a:defRPr kumimoji="1" sz="2000" b="1">
          <a:solidFill>
            <a:srgbClr val="061DC8"/>
          </a:solidFill>
          <a:latin typeface="MS UI Gothic" pitchFamily="50" charset="-128"/>
          <a:ea typeface="ＭＳ Ｐゴシック" pitchFamily="50" charset="-128"/>
        </a:defRPr>
      </a:lvl7pPr>
      <a:lvl8pPr marL="1371668" algn="l" rtl="0" fontAlgn="base">
        <a:spcBef>
          <a:spcPct val="0"/>
        </a:spcBef>
        <a:spcAft>
          <a:spcPct val="0"/>
        </a:spcAft>
        <a:defRPr kumimoji="1" sz="2000" b="1">
          <a:solidFill>
            <a:srgbClr val="061DC8"/>
          </a:solidFill>
          <a:latin typeface="MS UI Gothic" pitchFamily="50" charset="-128"/>
          <a:ea typeface="ＭＳ Ｐゴシック" pitchFamily="50" charset="-128"/>
        </a:defRPr>
      </a:lvl8pPr>
      <a:lvl9pPr marL="1828892" algn="l" rtl="0" fontAlgn="base">
        <a:spcBef>
          <a:spcPct val="0"/>
        </a:spcBef>
        <a:spcAft>
          <a:spcPct val="0"/>
        </a:spcAft>
        <a:defRPr kumimoji="1" sz="2000" b="1">
          <a:solidFill>
            <a:srgbClr val="061DC8"/>
          </a:solidFill>
          <a:latin typeface="MS UI Gothic" pitchFamily="50" charset="-128"/>
          <a:ea typeface="ＭＳ Ｐゴシック" pitchFamily="50" charset="-128"/>
        </a:defRPr>
      </a:lvl9pPr>
    </p:titleStyle>
    <p:bodyStyle>
      <a:lvl1pPr marL="0" indent="0" algn="l" rtl="0" eaLnBrk="0" fontAlgn="base" hangingPunct="0">
        <a:spcBef>
          <a:spcPct val="20000"/>
        </a:spcBef>
        <a:spcAft>
          <a:spcPct val="0"/>
        </a:spcAft>
        <a:buFontTx/>
        <a:buNone/>
        <a:defRPr kumimoji="1" sz="2000">
          <a:solidFill>
            <a:schemeClr val="tx1"/>
          </a:solidFill>
          <a:latin typeface="+mn-ea"/>
          <a:ea typeface="+mn-ea"/>
          <a:cs typeface="+mn-cs"/>
        </a:defRPr>
      </a:lvl1pPr>
      <a:lvl2pPr marL="341331" indent="0" algn="l" rtl="0" eaLnBrk="0" fontAlgn="base" hangingPunct="0">
        <a:spcBef>
          <a:spcPct val="20000"/>
        </a:spcBef>
        <a:spcAft>
          <a:spcPct val="0"/>
        </a:spcAft>
        <a:buFontTx/>
        <a:buNone/>
        <a:defRPr kumimoji="1" sz="1800">
          <a:solidFill>
            <a:schemeClr val="tx1"/>
          </a:solidFill>
          <a:latin typeface="+mn-ea"/>
          <a:ea typeface="+mn-ea"/>
        </a:defRPr>
      </a:lvl2pPr>
      <a:lvl3pPr marL="754100" indent="0" algn="l" rtl="0" eaLnBrk="0" fontAlgn="base" hangingPunct="0">
        <a:spcBef>
          <a:spcPct val="20000"/>
        </a:spcBef>
        <a:spcAft>
          <a:spcPct val="0"/>
        </a:spcAft>
        <a:buFontTx/>
        <a:buNone/>
        <a:defRPr kumimoji="1" sz="1600">
          <a:solidFill>
            <a:schemeClr val="tx1"/>
          </a:solidFill>
          <a:latin typeface="+mn-ea"/>
          <a:ea typeface="+mn-ea"/>
        </a:defRPr>
      </a:lvl3pPr>
      <a:lvl4pPr marL="1333568" indent="0" algn="l" rtl="0" eaLnBrk="0" fontAlgn="base" hangingPunct="0">
        <a:spcBef>
          <a:spcPct val="20000"/>
        </a:spcBef>
        <a:spcAft>
          <a:spcPct val="0"/>
        </a:spcAft>
        <a:buNone/>
        <a:defRPr kumimoji="1" sz="1200">
          <a:solidFill>
            <a:schemeClr val="tx1">
              <a:lumMod val="75000"/>
              <a:lumOff val="25000"/>
            </a:schemeClr>
          </a:solidFill>
          <a:latin typeface="Meiryo UI" panose="020B0604030504040204" pitchFamily="50" charset="-128"/>
          <a:ea typeface="Meiryo UI" panose="020B0604030504040204" pitchFamily="50" charset="-128"/>
        </a:defRPr>
      </a:lvl4pPr>
      <a:lvl5pPr marL="1752688" indent="0" algn="l" rtl="0" eaLnBrk="0" fontAlgn="base" hangingPunct="0">
        <a:spcBef>
          <a:spcPct val="20000"/>
        </a:spcBef>
        <a:spcAft>
          <a:spcPct val="0"/>
        </a:spcAft>
        <a:buNone/>
        <a:defRPr kumimoji="1" sz="1000">
          <a:solidFill>
            <a:schemeClr val="tx1">
              <a:lumMod val="75000"/>
              <a:lumOff val="25000"/>
            </a:schemeClr>
          </a:solidFill>
          <a:latin typeface="Meiryo UI" panose="020B0604030504040204" pitchFamily="50" charset="-128"/>
          <a:ea typeface="Meiryo UI" panose="020B0604030504040204" pitchFamily="50" charset="-128"/>
        </a:defRPr>
      </a:lvl5pPr>
      <a:lvl6pPr marL="2438522" indent="-228612" algn="l" rtl="0" fontAlgn="base">
        <a:spcBef>
          <a:spcPct val="20000"/>
        </a:spcBef>
        <a:spcAft>
          <a:spcPct val="0"/>
        </a:spcAft>
        <a:buChar char="»"/>
        <a:defRPr kumimoji="1" sz="1000">
          <a:solidFill>
            <a:schemeClr val="tx1"/>
          </a:solidFill>
          <a:latin typeface="+mn-lt"/>
          <a:ea typeface="+mn-ea"/>
        </a:defRPr>
      </a:lvl6pPr>
      <a:lvl7pPr marL="2895744" indent="-228612" algn="l" rtl="0" fontAlgn="base">
        <a:spcBef>
          <a:spcPct val="20000"/>
        </a:spcBef>
        <a:spcAft>
          <a:spcPct val="0"/>
        </a:spcAft>
        <a:buChar char="»"/>
        <a:defRPr kumimoji="1" sz="1000">
          <a:solidFill>
            <a:schemeClr val="tx1"/>
          </a:solidFill>
          <a:latin typeface="+mn-lt"/>
          <a:ea typeface="+mn-ea"/>
        </a:defRPr>
      </a:lvl7pPr>
      <a:lvl8pPr marL="3352968" indent="-228612" algn="l" rtl="0" fontAlgn="base">
        <a:spcBef>
          <a:spcPct val="20000"/>
        </a:spcBef>
        <a:spcAft>
          <a:spcPct val="0"/>
        </a:spcAft>
        <a:buChar char="»"/>
        <a:defRPr kumimoji="1" sz="1000">
          <a:solidFill>
            <a:schemeClr val="tx1"/>
          </a:solidFill>
          <a:latin typeface="+mn-lt"/>
          <a:ea typeface="+mn-ea"/>
        </a:defRPr>
      </a:lvl8pPr>
      <a:lvl9pPr marL="3810190" indent="-228612" algn="l" rtl="0" fontAlgn="base">
        <a:spcBef>
          <a:spcPct val="20000"/>
        </a:spcBef>
        <a:spcAft>
          <a:spcPct val="0"/>
        </a:spcAft>
        <a:buChar char="»"/>
        <a:defRPr kumimoji="1" sz="1000">
          <a:solidFill>
            <a:schemeClr val="tx1"/>
          </a:solidFill>
          <a:latin typeface="+mn-lt"/>
          <a:ea typeface="+mn-ea"/>
        </a:defRPr>
      </a:lvl9pPr>
    </p:bodyStyle>
    <p:otherStyle>
      <a:defPPr>
        <a:defRPr lang="ja-JP"/>
      </a:defPPr>
      <a:lvl1pPr marL="0" algn="l" defTabSz="914446" rtl="0" eaLnBrk="1" latinLnBrk="0" hangingPunct="1">
        <a:defRPr kumimoji="1" sz="1800" kern="1200">
          <a:solidFill>
            <a:schemeClr val="tx1"/>
          </a:solidFill>
          <a:latin typeface="+mn-lt"/>
          <a:ea typeface="+mn-ea"/>
          <a:cs typeface="+mn-cs"/>
        </a:defRPr>
      </a:lvl1pPr>
      <a:lvl2pPr marL="457224" algn="l" defTabSz="914446" rtl="0" eaLnBrk="1" latinLnBrk="0" hangingPunct="1">
        <a:defRPr kumimoji="1" sz="1800" kern="1200">
          <a:solidFill>
            <a:schemeClr val="tx1"/>
          </a:solidFill>
          <a:latin typeface="+mn-lt"/>
          <a:ea typeface="+mn-ea"/>
          <a:cs typeface="+mn-cs"/>
        </a:defRPr>
      </a:lvl2pPr>
      <a:lvl3pPr marL="914446" algn="l" defTabSz="914446" rtl="0" eaLnBrk="1" latinLnBrk="0" hangingPunct="1">
        <a:defRPr kumimoji="1" sz="1800" kern="1200">
          <a:solidFill>
            <a:schemeClr val="tx1"/>
          </a:solidFill>
          <a:latin typeface="+mn-lt"/>
          <a:ea typeface="+mn-ea"/>
          <a:cs typeface="+mn-cs"/>
        </a:defRPr>
      </a:lvl3pPr>
      <a:lvl4pPr marL="1371668" algn="l" defTabSz="914446" rtl="0" eaLnBrk="1" latinLnBrk="0" hangingPunct="1">
        <a:defRPr kumimoji="1" sz="1800" kern="1200">
          <a:solidFill>
            <a:schemeClr val="tx1"/>
          </a:solidFill>
          <a:latin typeface="+mn-lt"/>
          <a:ea typeface="+mn-ea"/>
          <a:cs typeface="+mn-cs"/>
        </a:defRPr>
      </a:lvl4pPr>
      <a:lvl5pPr marL="1828892" algn="l" defTabSz="914446" rtl="0" eaLnBrk="1" latinLnBrk="0" hangingPunct="1">
        <a:defRPr kumimoji="1" sz="1800" kern="1200">
          <a:solidFill>
            <a:schemeClr val="tx1"/>
          </a:solidFill>
          <a:latin typeface="+mn-lt"/>
          <a:ea typeface="+mn-ea"/>
          <a:cs typeface="+mn-cs"/>
        </a:defRPr>
      </a:lvl5pPr>
      <a:lvl6pPr marL="2286114" algn="l" defTabSz="914446" rtl="0" eaLnBrk="1" latinLnBrk="0" hangingPunct="1">
        <a:defRPr kumimoji="1" sz="1800" kern="1200">
          <a:solidFill>
            <a:schemeClr val="tx1"/>
          </a:solidFill>
          <a:latin typeface="+mn-lt"/>
          <a:ea typeface="+mn-ea"/>
          <a:cs typeface="+mn-cs"/>
        </a:defRPr>
      </a:lvl6pPr>
      <a:lvl7pPr marL="2743337" algn="l" defTabSz="914446" rtl="0" eaLnBrk="1" latinLnBrk="0" hangingPunct="1">
        <a:defRPr kumimoji="1" sz="1800" kern="1200">
          <a:solidFill>
            <a:schemeClr val="tx1"/>
          </a:solidFill>
          <a:latin typeface="+mn-lt"/>
          <a:ea typeface="+mn-ea"/>
          <a:cs typeface="+mn-cs"/>
        </a:defRPr>
      </a:lvl7pPr>
      <a:lvl8pPr marL="3200560" algn="l" defTabSz="914446" rtl="0" eaLnBrk="1" latinLnBrk="0" hangingPunct="1">
        <a:defRPr kumimoji="1" sz="1800" kern="1200">
          <a:solidFill>
            <a:schemeClr val="tx1"/>
          </a:solidFill>
          <a:latin typeface="+mn-lt"/>
          <a:ea typeface="+mn-ea"/>
          <a:cs typeface="+mn-cs"/>
        </a:defRPr>
      </a:lvl8pPr>
      <a:lvl9pPr marL="3657782" algn="l" defTabSz="914446"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12.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6.png"/><Relationship Id="rId17" Type="http://schemas.openxmlformats.org/officeDocument/2006/relationships/image" Target="../media/image11.svg"/><Relationship Id="rId2" Type="http://schemas.openxmlformats.org/officeDocument/2006/relationships/notesSlide" Target="../notesSlides/notesSlide1.xml"/><Relationship Id="rId16"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image" Target="../media/image5.svg"/><Relationship Id="rId5" Type="http://schemas.openxmlformats.org/officeDocument/2006/relationships/diagramQuickStyle" Target="../diagrams/quickStyle1.xml"/><Relationship Id="rId15" Type="http://schemas.openxmlformats.org/officeDocument/2006/relationships/image" Target="../media/image9.svg"/><Relationship Id="rId10" Type="http://schemas.openxmlformats.org/officeDocument/2006/relationships/image" Target="../media/image4.png"/><Relationship Id="rId19" Type="http://schemas.openxmlformats.org/officeDocument/2006/relationships/image" Target="../media/image13.svg"/><Relationship Id="rId4" Type="http://schemas.openxmlformats.org/officeDocument/2006/relationships/diagramLayout" Target="../diagrams/layout1.xml"/><Relationship Id="rId9" Type="http://schemas.openxmlformats.org/officeDocument/2006/relationships/image" Target="../media/image3.svg"/><Relationship Id="rId1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B4E31-D542-4595-A063-2E031B9777B8}"/>
              </a:ext>
            </a:extLst>
          </p:cNvPr>
          <p:cNvSpPr>
            <a:spLocks noGrp="1"/>
          </p:cNvSpPr>
          <p:nvPr>
            <p:ph type="ctrTitle"/>
          </p:nvPr>
        </p:nvSpPr>
        <p:spPr/>
        <p:txBody>
          <a:bodyPr/>
          <a:lstStyle/>
          <a:p>
            <a:r>
              <a:rPr kumimoji="1" lang="ja-JP" altLang="en-US" dirty="0"/>
              <a:t>活動報告資料</a:t>
            </a:r>
          </a:p>
        </p:txBody>
      </p:sp>
      <p:sp>
        <p:nvSpPr>
          <p:cNvPr id="3" name="字幕 2">
            <a:extLst>
              <a:ext uri="{FF2B5EF4-FFF2-40B4-BE49-F238E27FC236}">
                <a16:creationId xmlns:a16="http://schemas.microsoft.com/office/drawing/2014/main" id="{3271B652-9A84-47F9-AFF7-06E654030F1D}"/>
              </a:ext>
            </a:extLst>
          </p:cNvPr>
          <p:cNvSpPr>
            <a:spLocks noGrp="1"/>
          </p:cNvSpPr>
          <p:nvPr>
            <p:ph type="subTitle" idx="1"/>
          </p:nvPr>
        </p:nvSpPr>
        <p:spPr/>
        <p:txBody>
          <a:bodyPr>
            <a:normAutofit/>
          </a:bodyPr>
          <a:lstStyle/>
          <a:p>
            <a:r>
              <a:rPr lang="en-US" altLang="ja-JP" sz="1600" dirty="0"/>
              <a:t>2021</a:t>
            </a:r>
            <a:r>
              <a:rPr lang="ja-JP" altLang="en-US" sz="1600" dirty="0"/>
              <a:t>年</a:t>
            </a:r>
            <a:r>
              <a:rPr lang="en-US" altLang="ja-JP" sz="1600" dirty="0"/>
              <a:t>11</a:t>
            </a:r>
            <a:r>
              <a:rPr lang="ja-JP" altLang="en-US" sz="1600" dirty="0"/>
              <a:t>月</a:t>
            </a:r>
            <a:r>
              <a:rPr lang="en-US" altLang="ja-JP" sz="1600" dirty="0"/>
              <a:t>11</a:t>
            </a:r>
            <a:r>
              <a:rPr lang="ja-JP" altLang="en-US" sz="1600" dirty="0"/>
              <a:t>日</a:t>
            </a:r>
            <a:endParaRPr kumimoji="1" lang="ja-JP" altLang="en-US" sz="1600" dirty="0"/>
          </a:p>
        </p:txBody>
      </p:sp>
      <p:sp>
        <p:nvSpPr>
          <p:cNvPr id="4" name="テキスト プレースホルダー 3">
            <a:extLst>
              <a:ext uri="{FF2B5EF4-FFF2-40B4-BE49-F238E27FC236}">
                <a16:creationId xmlns:a16="http://schemas.microsoft.com/office/drawing/2014/main" id="{FD15C7F4-AAF3-4F40-87F9-64E468AE8D08}"/>
              </a:ext>
            </a:extLst>
          </p:cNvPr>
          <p:cNvSpPr>
            <a:spLocks noGrp="1"/>
          </p:cNvSpPr>
          <p:nvPr>
            <p:ph type="body" sz="quarter" idx="13"/>
          </p:nvPr>
        </p:nvSpPr>
        <p:spPr>
          <a:xfrm>
            <a:off x="695595" y="2276872"/>
            <a:ext cx="10786296" cy="540000"/>
          </a:xfrm>
        </p:spPr>
        <p:txBody>
          <a:bodyPr/>
          <a:lstStyle/>
          <a:p>
            <a:r>
              <a:rPr lang="ja-JP" altLang="en-US" dirty="0"/>
              <a:t>三菱</a:t>
            </a:r>
            <a:r>
              <a:rPr lang="en-US" altLang="ja-JP" dirty="0"/>
              <a:t>CC</a:t>
            </a:r>
            <a:r>
              <a:rPr lang="ja-JP" altLang="en-US" dirty="0"/>
              <a:t>研 第</a:t>
            </a:r>
            <a:r>
              <a:rPr lang="en-US" altLang="ja-JP" dirty="0"/>
              <a:t>6</a:t>
            </a:r>
            <a:r>
              <a:rPr lang="ja-JP" altLang="en-US" dirty="0"/>
              <a:t>研究会 第</a:t>
            </a:r>
            <a:r>
              <a:rPr lang="en-US" altLang="ja-JP" dirty="0"/>
              <a:t>3</a:t>
            </a:r>
            <a:r>
              <a:rPr lang="ja-JP" altLang="en-US" dirty="0"/>
              <a:t>分科会</a:t>
            </a:r>
            <a:endParaRPr kumimoji="1" lang="ja-JP" altLang="en-US" dirty="0"/>
          </a:p>
        </p:txBody>
      </p:sp>
    </p:spTree>
    <p:extLst>
      <p:ext uri="{BB962C8B-B14F-4D97-AF65-F5344CB8AC3E}">
        <p14:creationId xmlns:p14="http://schemas.microsoft.com/office/powerpoint/2010/main" val="3603869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BD5D0A4-A2CD-4FFF-BB4D-606356C26A0B}"/>
              </a:ext>
            </a:extLst>
          </p:cNvPr>
          <p:cNvSpPr>
            <a:spLocks noGrp="1"/>
          </p:cNvSpPr>
          <p:nvPr>
            <p:ph type="sldNum" sz="quarter" idx="4"/>
          </p:nvPr>
        </p:nvSpPr>
        <p:spPr/>
        <p:txBody>
          <a:bodyPr/>
          <a:lstStyle/>
          <a:p>
            <a:fld id="{457985D1-53A8-4370-B101-D6961B77E9B5}" type="slidenum">
              <a:rPr lang="ja-JP" altLang="en-US" smtClean="0"/>
              <a:pPr/>
              <a:t>9</a:t>
            </a:fld>
            <a:endParaRPr lang="ja-JP" altLang="en-US"/>
          </a:p>
        </p:txBody>
      </p:sp>
      <p:sp>
        <p:nvSpPr>
          <p:cNvPr id="3" name="タイトル 2">
            <a:extLst>
              <a:ext uri="{FF2B5EF4-FFF2-40B4-BE49-F238E27FC236}">
                <a16:creationId xmlns:a16="http://schemas.microsoft.com/office/drawing/2014/main" id="{A29FACFA-C6B1-4FE3-843A-61D7E5226649}"/>
              </a:ext>
            </a:extLst>
          </p:cNvPr>
          <p:cNvSpPr>
            <a:spLocks noGrp="1"/>
          </p:cNvSpPr>
          <p:nvPr>
            <p:ph type="title"/>
          </p:nvPr>
        </p:nvSpPr>
        <p:spPr/>
        <p:txBody>
          <a:bodyPr/>
          <a:lstStyle/>
          <a:p>
            <a:r>
              <a:rPr lang="ja-JP" altLang="en-US" dirty="0"/>
              <a:t>機能及び設計手法・パターンの整理</a:t>
            </a:r>
            <a:endParaRPr kumimoji="1" lang="ja-JP" altLang="en-US" dirty="0"/>
          </a:p>
        </p:txBody>
      </p:sp>
      <p:sp>
        <p:nvSpPr>
          <p:cNvPr id="4" name="コンテンツ プレースホルダー 3">
            <a:extLst>
              <a:ext uri="{FF2B5EF4-FFF2-40B4-BE49-F238E27FC236}">
                <a16:creationId xmlns:a16="http://schemas.microsoft.com/office/drawing/2014/main" id="{A833FC26-AF98-40CB-9087-8C61FDDB42A7}"/>
              </a:ext>
            </a:extLst>
          </p:cNvPr>
          <p:cNvSpPr>
            <a:spLocks noGrp="1"/>
          </p:cNvSpPr>
          <p:nvPr>
            <p:ph sz="quarter" idx="11"/>
          </p:nvPr>
        </p:nvSpPr>
        <p:spPr/>
        <p:txBody>
          <a:bodyPr/>
          <a:lstStyle/>
          <a:p>
            <a:r>
              <a:rPr lang="ja-JP" altLang="en-US" dirty="0"/>
              <a:t>データ分析基盤検討に際して、</a:t>
            </a:r>
            <a:r>
              <a:rPr kumimoji="1" lang="ja-JP" altLang="en-US" dirty="0"/>
              <a:t>必要となるデータ分析基盤の機能及び用いられる設計手法・パターンを整理しました。</a:t>
            </a:r>
          </a:p>
        </p:txBody>
      </p:sp>
      <p:sp>
        <p:nvSpPr>
          <p:cNvPr id="6" name="四角形: 角を丸くする 5">
            <a:extLst>
              <a:ext uri="{FF2B5EF4-FFF2-40B4-BE49-F238E27FC236}">
                <a16:creationId xmlns:a16="http://schemas.microsoft.com/office/drawing/2014/main" id="{C8B2DB24-917A-4BC6-8250-75AFAA946B8F}"/>
              </a:ext>
            </a:extLst>
          </p:cNvPr>
          <p:cNvSpPr/>
          <p:nvPr/>
        </p:nvSpPr>
        <p:spPr>
          <a:xfrm>
            <a:off x="10236460" y="130323"/>
            <a:ext cx="1800000" cy="395287"/>
          </a:xfrm>
          <a:prstGeom prst="roundRect">
            <a:avLst/>
          </a:prstGeom>
          <a:solidFill>
            <a:schemeClr val="accent1">
              <a:lumMod val="75000"/>
            </a:schemeClr>
          </a:solidFill>
          <a:ln w="1905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kumimoji="1" lang="ja-JP" altLang="en-US" sz="1600" b="1" dirty="0">
                <a:solidFill>
                  <a:schemeClr val="bg1"/>
                </a:solidFill>
                <a:latin typeface="Meiryo UI" panose="020B0604030504040204" pitchFamily="50" charset="-128"/>
                <a:ea typeface="Meiryo UI" panose="020B0604030504040204" pitchFamily="50" charset="-128"/>
                <a:cs typeface="Microsoft Himalaya" panose="01010100010101010101" pitchFamily="2" charset="0"/>
              </a:rPr>
              <a:t>設計・導入</a:t>
            </a:r>
          </a:p>
        </p:txBody>
      </p:sp>
      <p:pic>
        <p:nvPicPr>
          <p:cNvPr id="7" name="図 6">
            <a:extLst>
              <a:ext uri="{FF2B5EF4-FFF2-40B4-BE49-F238E27FC236}">
                <a16:creationId xmlns:a16="http://schemas.microsoft.com/office/drawing/2014/main" id="{5C3BBB1B-370E-4C1A-BAF3-48AAEFC0DB06}"/>
              </a:ext>
            </a:extLst>
          </p:cNvPr>
          <p:cNvPicPr>
            <a:picLocks noChangeAspect="1"/>
          </p:cNvPicPr>
          <p:nvPr/>
        </p:nvPicPr>
        <p:blipFill rotWithShape="1">
          <a:blip r:embed="rId2"/>
          <a:srcRect l="1503" t="15225" r="2370" b="9297"/>
          <a:stretch/>
        </p:blipFill>
        <p:spPr>
          <a:xfrm>
            <a:off x="696000" y="1546464"/>
            <a:ext cx="10800000" cy="4770075"/>
          </a:xfrm>
          <a:prstGeom prst="rect">
            <a:avLst/>
          </a:prstGeom>
          <a:ln w="28575">
            <a:solidFill>
              <a:schemeClr val="accent2"/>
            </a:solidFill>
          </a:ln>
        </p:spPr>
      </p:pic>
    </p:spTree>
    <p:extLst>
      <p:ext uri="{BB962C8B-B14F-4D97-AF65-F5344CB8AC3E}">
        <p14:creationId xmlns:p14="http://schemas.microsoft.com/office/powerpoint/2010/main" val="330362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BD5D0A4-A2CD-4FFF-BB4D-606356C26A0B}"/>
              </a:ext>
            </a:extLst>
          </p:cNvPr>
          <p:cNvSpPr>
            <a:spLocks noGrp="1"/>
          </p:cNvSpPr>
          <p:nvPr>
            <p:ph type="sldNum" sz="quarter" idx="4"/>
          </p:nvPr>
        </p:nvSpPr>
        <p:spPr/>
        <p:txBody>
          <a:bodyPr/>
          <a:lstStyle/>
          <a:p>
            <a:fld id="{457985D1-53A8-4370-B101-D6961B77E9B5}" type="slidenum">
              <a:rPr lang="ja-JP" altLang="en-US" smtClean="0"/>
              <a:pPr/>
              <a:t>10</a:t>
            </a:fld>
            <a:endParaRPr lang="ja-JP" altLang="en-US"/>
          </a:p>
        </p:txBody>
      </p:sp>
      <p:sp>
        <p:nvSpPr>
          <p:cNvPr id="3" name="タイトル 2">
            <a:extLst>
              <a:ext uri="{FF2B5EF4-FFF2-40B4-BE49-F238E27FC236}">
                <a16:creationId xmlns:a16="http://schemas.microsoft.com/office/drawing/2014/main" id="{A29FACFA-C6B1-4FE3-843A-61D7E5226649}"/>
              </a:ext>
            </a:extLst>
          </p:cNvPr>
          <p:cNvSpPr>
            <a:spLocks noGrp="1"/>
          </p:cNvSpPr>
          <p:nvPr>
            <p:ph type="title"/>
          </p:nvPr>
        </p:nvSpPr>
        <p:spPr/>
        <p:txBody>
          <a:bodyPr/>
          <a:lstStyle/>
          <a:p>
            <a:r>
              <a:rPr lang="ja-JP" altLang="en-US" dirty="0"/>
              <a:t>構成事例の整理</a:t>
            </a:r>
            <a:endParaRPr kumimoji="1" lang="ja-JP" altLang="en-US" dirty="0"/>
          </a:p>
        </p:txBody>
      </p:sp>
      <p:sp>
        <p:nvSpPr>
          <p:cNvPr id="4" name="コンテンツ プレースホルダー 3">
            <a:extLst>
              <a:ext uri="{FF2B5EF4-FFF2-40B4-BE49-F238E27FC236}">
                <a16:creationId xmlns:a16="http://schemas.microsoft.com/office/drawing/2014/main" id="{A833FC26-AF98-40CB-9087-8C61FDDB42A7}"/>
              </a:ext>
            </a:extLst>
          </p:cNvPr>
          <p:cNvSpPr>
            <a:spLocks noGrp="1"/>
          </p:cNvSpPr>
          <p:nvPr>
            <p:ph sz="quarter" idx="11"/>
          </p:nvPr>
        </p:nvSpPr>
        <p:spPr/>
        <p:txBody>
          <a:bodyPr/>
          <a:lstStyle/>
          <a:p>
            <a:r>
              <a:rPr lang="ja-JP" altLang="en-US" dirty="0"/>
              <a:t>データ分析基盤検討に際して、参考とする為の</a:t>
            </a:r>
            <a:r>
              <a:rPr kumimoji="1" lang="ja-JP" altLang="en-US" dirty="0"/>
              <a:t>データ分析基盤の導入事例を収集しました。今後整理を行っていきます。</a:t>
            </a:r>
          </a:p>
        </p:txBody>
      </p:sp>
      <p:sp>
        <p:nvSpPr>
          <p:cNvPr id="6" name="四角形: 角を丸くする 5">
            <a:extLst>
              <a:ext uri="{FF2B5EF4-FFF2-40B4-BE49-F238E27FC236}">
                <a16:creationId xmlns:a16="http://schemas.microsoft.com/office/drawing/2014/main" id="{C8B2DB24-917A-4BC6-8250-75AFAA946B8F}"/>
              </a:ext>
            </a:extLst>
          </p:cNvPr>
          <p:cNvSpPr/>
          <p:nvPr/>
        </p:nvSpPr>
        <p:spPr>
          <a:xfrm>
            <a:off x="10236460" y="130323"/>
            <a:ext cx="1800000" cy="395287"/>
          </a:xfrm>
          <a:prstGeom prst="roundRect">
            <a:avLst/>
          </a:prstGeom>
          <a:solidFill>
            <a:schemeClr val="accent1">
              <a:lumMod val="75000"/>
            </a:schemeClr>
          </a:solidFill>
          <a:ln w="1905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ja-JP" altLang="en-US" sz="1600" b="1" dirty="0">
                <a:solidFill>
                  <a:schemeClr val="bg1"/>
                </a:solidFill>
                <a:latin typeface="Meiryo UI" panose="020B0604030504040204" pitchFamily="50" charset="-128"/>
                <a:ea typeface="Meiryo UI" panose="020B0604030504040204" pitchFamily="50" charset="-128"/>
                <a:cs typeface="Microsoft Himalaya" panose="01010100010101010101" pitchFamily="2" charset="0"/>
              </a:rPr>
              <a:t>運用・利活用</a:t>
            </a:r>
            <a:endParaRPr kumimoji="1" lang="ja-JP" altLang="en-US" sz="1600" b="1" dirty="0">
              <a:solidFill>
                <a:schemeClr val="bg1"/>
              </a:solidFill>
              <a:latin typeface="Meiryo UI" panose="020B0604030504040204" pitchFamily="50" charset="-128"/>
              <a:ea typeface="Meiryo UI" panose="020B0604030504040204" pitchFamily="50" charset="-128"/>
              <a:cs typeface="Microsoft Himalaya" panose="01010100010101010101" pitchFamily="2" charset="0"/>
            </a:endParaRPr>
          </a:p>
        </p:txBody>
      </p:sp>
      <p:pic>
        <p:nvPicPr>
          <p:cNvPr id="7" name="図 6">
            <a:extLst>
              <a:ext uri="{FF2B5EF4-FFF2-40B4-BE49-F238E27FC236}">
                <a16:creationId xmlns:a16="http://schemas.microsoft.com/office/drawing/2014/main" id="{F861065C-BD10-4009-A8CA-8B534377943C}"/>
              </a:ext>
            </a:extLst>
          </p:cNvPr>
          <p:cNvPicPr>
            <a:picLocks noChangeAspect="1"/>
          </p:cNvPicPr>
          <p:nvPr/>
        </p:nvPicPr>
        <p:blipFill rotWithShape="1">
          <a:blip r:embed="rId2"/>
          <a:srcRect l="1274" t="15350" r="1276" b="9575"/>
          <a:stretch/>
        </p:blipFill>
        <p:spPr>
          <a:xfrm>
            <a:off x="696000" y="1539681"/>
            <a:ext cx="10800000" cy="4680079"/>
          </a:xfrm>
          <a:prstGeom prst="rect">
            <a:avLst/>
          </a:prstGeom>
          <a:ln w="38100">
            <a:solidFill>
              <a:schemeClr val="accent2"/>
            </a:solidFill>
          </a:ln>
        </p:spPr>
      </p:pic>
    </p:spTree>
    <p:extLst>
      <p:ext uri="{BB962C8B-B14F-4D97-AF65-F5344CB8AC3E}">
        <p14:creationId xmlns:p14="http://schemas.microsoft.com/office/powerpoint/2010/main" val="269950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BD5D0A4-A2CD-4FFF-BB4D-606356C26A0B}"/>
              </a:ext>
            </a:extLst>
          </p:cNvPr>
          <p:cNvSpPr>
            <a:spLocks noGrp="1"/>
          </p:cNvSpPr>
          <p:nvPr>
            <p:ph type="sldNum" sz="quarter" idx="4"/>
          </p:nvPr>
        </p:nvSpPr>
        <p:spPr/>
        <p:txBody>
          <a:bodyPr/>
          <a:lstStyle/>
          <a:p>
            <a:fld id="{457985D1-53A8-4370-B101-D6961B77E9B5}" type="slidenum">
              <a:rPr lang="ja-JP" altLang="en-US" smtClean="0"/>
              <a:pPr/>
              <a:t>11</a:t>
            </a:fld>
            <a:endParaRPr lang="ja-JP" altLang="en-US"/>
          </a:p>
        </p:txBody>
      </p:sp>
      <p:sp>
        <p:nvSpPr>
          <p:cNvPr id="3" name="タイトル 2">
            <a:extLst>
              <a:ext uri="{FF2B5EF4-FFF2-40B4-BE49-F238E27FC236}">
                <a16:creationId xmlns:a16="http://schemas.microsoft.com/office/drawing/2014/main" id="{A29FACFA-C6B1-4FE3-843A-61D7E5226649}"/>
              </a:ext>
            </a:extLst>
          </p:cNvPr>
          <p:cNvSpPr>
            <a:spLocks noGrp="1"/>
          </p:cNvSpPr>
          <p:nvPr>
            <p:ph type="title"/>
          </p:nvPr>
        </p:nvSpPr>
        <p:spPr/>
        <p:txBody>
          <a:bodyPr/>
          <a:lstStyle/>
          <a:p>
            <a:r>
              <a:rPr lang="ja-JP" altLang="en-US" dirty="0"/>
              <a:t>運用・利活用課題の整理と分析</a:t>
            </a:r>
            <a:endParaRPr kumimoji="1" lang="ja-JP" altLang="en-US" dirty="0"/>
          </a:p>
        </p:txBody>
      </p:sp>
      <p:sp>
        <p:nvSpPr>
          <p:cNvPr id="4" name="コンテンツ プレースホルダー 3">
            <a:extLst>
              <a:ext uri="{FF2B5EF4-FFF2-40B4-BE49-F238E27FC236}">
                <a16:creationId xmlns:a16="http://schemas.microsoft.com/office/drawing/2014/main" id="{A833FC26-AF98-40CB-9087-8C61FDDB42A7}"/>
              </a:ext>
            </a:extLst>
          </p:cNvPr>
          <p:cNvSpPr>
            <a:spLocks noGrp="1"/>
          </p:cNvSpPr>
          <p:nvPr>
            <p:ph sz="quarter" idx="11"/>
          </p:nvPr>
        </p:nvSpPr>
        <p:spPr/>
        <p:txBody>
          <a:bodyPr/>
          <a:lstStyle/>
          <a:p>
            <a:r>
              <a:rPr lang="en-US" altLang="ja-JP" dirty="0"/>
              <a:t>CC</a:t>
            </a:r>
            <a:r>
              <a:rPr lang="ja-JP" altLang="en-US" dirty="0"/>
              <a:t>研課題＋一般的課題を収集・整理し、解決方法と検討項目をリストアップしました。今後更にブラッシュアップを行っていきます。</a:t>
            </a:r>
            <a:endParaRPr kumimoji="1" lang="ja-JP" altLang="en-US" dirty="0"/>
          </a:p>
        </p:txBody>
      </p:sp>
      <p:sp>
        <p:nvSpPr>
          <p:cNvPr id="6" name="四角形: 角を丸くする 5">
            <a:extLst>
              <a:ext uri="{FF2B5EF4-FFF2-40B4-BE49-F238E27FC236}">
                <a16:creationId xmlns:a16="http://schemas.microsoft.com/office/drawing/2014/main" id="{C8B2DB24-917A-4BC6-8250-75AFAA946B8F}"/>
              </a:ext>
            </a:extLst>
          </p:cNvPr>
          <p:cNvSpPr/>
          <p:nvPr/>
        </p:nvSpPr>
        <p:spPr>
          <a:xfrm>
            <a:off x="10236460" y="130323"/>
            <a:ext cx="1800000" cy="395287"/>
          </a:xfrm>
          <a:prstGeom prst="roundRect">
            <a:avLst/>
          </a:prstGeom>
          <a:solidFill>
            <a:schemeClr val="accent1">
              <a:lumMod val="75000"/>
            </a:schemeClr>
          </a:solidFill>
          <a:ln w="1905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ja-JP" altLang="en-US" sz="1600" b="1" dirty="0">
                <a:solidFill>
                  <a:schemeClr val="bg1"/>
                </a:solidFill>
                <a:latin typeface="Meiryo UI" panose="020B0604030504040204" pitchFamily="50" charset="-128"/>
                <a:ea typeface="Meiryo UI" panose="020B0604030504040204" pitchFamily="50" charset="-128"/>
                <a:cs typeface="Microsoft Himalaya" panose="01010100010101010101" pitchFamily="2" charset="0"/>
              </a:rPr>
              <a:t>運用・利活用</a:t>
            </a:r>
            <a:endParaRPr kumimoji="1" lang="ja-JP" altLang="en-US" sz="1600" b="1" dirty="0">
              <a:solidFill>
                <a:schemeClr val="bg1"/>
              </a:solidFill>
              <a:latin typeface="Meiryo UI" panose="020B0604030504040204" pitchFamily="50" charset="-128"/>
              <a:ea typeface="Meiryo UI" panose="020B0604030504040204" pitchFamily="50" charset="-128"/>
              <a:cs typeface="Microsoft Himalaya" panose="01010100010101010101" pitchFamily="2" charset="0"/>
            </a:endParaRPr>
          </a:p>
        </p:txBody>
      </p:sp>
      <p:pic>
        <p:nvPicPr>
          <p:cNvPr id="8" name="図 7">
            <a:extLst>
              <a:ext uri="{FF2B5EF4-FFF2-40B4-BE49-F238E27FC236}">
                <a16:creationId xmlns:a16="http://schemas.microsoft.com/office/drawing/2014/main" id="{C689F997-531B-41A8-A667-FCAE952BA317}"/>
              </a:ext>
            </a:extLst>
          </p:cNvPr>
          <p:cNvPicPr>
            <a:picLocks noChangeAspect="1"/>
          </p:cNvPicPr>
          <p:nvPr/>
        </p:nvPicPr>
        <p:blipFill rotWithShape="1">
          <a:blip r:embed="rId2"/>
          <a:srcRect l="1865" t="15350" r="1276" b="10100"/>
          <a:stretch/>
        </p:blipFill>
        <p:spPr>
          <a:xfrm>
            <a:off x="740827" y="1542395"/>
            <a:ext cx="10800000" cy="4675689"/>
          </a:xfrm>
          <a:prstGeom prst="rect">
            <a:avLst/>
          </a:prstGeom>
          <a:ln w="38100">
            <a:solidFill>
              <a:schemeClr val="accent2"/>
            </a:solidFill>
          </a:ln>
        </p:spPr>
      </p:pic>
    </p:spTree>
    <p:extLst>
      <p:ext uri="{BB962C8B-B14F-4D97-AF65-F5344CB8AC3E}">
        <p14:creationId xmlns:p14="http://schemas.microsoft.com/office/powerpoint/2010/main" val="2488139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68C1A0-EB09-4DE7-A38B-1E5269B2B7A6}"/>
              </a:ext>
            </a:extLst>
          </p:cNvPr>
          <p:cNvSpPr>
            <a:spLocks noGrp="1"/>
          </p:cNvSpPr>
          <p:nvPr>
            <p:ph type="title"/>
          </p:nvPr>
        </p:nvSpPr>
        <p:spPr/>
        <p:txBody>
          <a:bodyPr/>
          <a:lstStyle/>
          <a:p>
            <a:r>
              <a:rPr lang="ja-JP" altLang="en-US" dirty="0"/>
              <a:t>論文検討状況について</a:t>
            </a:r>
            <a:endParaRPr kumimoji="1" lang="ja-JP" altLang="en-US" dirty="0"/>
          </a:p>
        </p:txBody>
      </p:sp>
      <p:sp>
        <p:nvSpPr>
          <p:cNvPr id="3" name="スライド番号プレースホルダー 2">
            <a:extLst>
              <a:ext uri="{FF2B5EF4-FFF2-40B4-BE49-F238E27FC236}">
                <a16:creationId xmlns:a16="http://schemas.microsoft.com/office/drawing/2014/main" id="{D1C70C1C-DC6D-4E3B-9732-CEBCCC4BDDCB}"/>
              </a:ext>
            </a:extLst>
          </p:cNvPr>
          <p:cNvSpPr>
            <a:spLocks noGrp="1"/>
          </p:cNvSpPr>
          <p:nvPr>
            <p:ph type="sldNum" sz="quarter" idx="4"/>
          </p:nvPr>
        </p:nvSpPr>
        <p:spPr/>
        <p:txBody>
          <a:bodyPr/>
          <a:lstStyle/>
          <a:p>
            <a:fld id="{457985D1-53A8-4370-B101-D6961B77E9B5}" type="slidenum">
              <a:rPr lang="ja-JP" altLang="en-US" smtClean="0"/>
              <a:pPr/>
              <a:t>12</a:t>
            </a:fld>
            <a:endParaRPr lang="ja-JP" altLang="en-US"/>
          </a:p>
        </p:txBody>
      </p:sp>
      <p:sp>
        <p:nvSpPr>
          <p:cNvPr id="4" name="字幕 3">
            <a:extLst>
              <a:ext uri="{FF2B5EF4-FFF2-40B4-BE49-F238E27FC236}">
                <a16:creationId xmlns:a16="http://schemas.microsoft.com/office/drawing/2014/main" id="{3EF1F015-27FA-40A8-93C0-01AD5F772167}"/>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835164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BD5D0A4-A2CD-4FFF-BB4D-606356C26A0B}"/>
              </a:ext>
            </a:extLst>
          </p:cNvPr>
          <p:cNvSpPr>
            <a:spLocks noGrp="1"/>
          </p:cNvSpPr>
          <p:nvPr>
            <p:ph type="sldNum" sz="quarter" idx="4"/>
          </p:nvPr>
        </p:nvSpPr>
        <p:spPr/>
        <p:txBody>
          <a:bodyPr/>
          <a:lstStyle/>
          <a:p>
            <a:fld id="{457985D1-53A8-4370-B101-D6961B77E9B5}" type="slidenum">
              <a:rPr lang="ja-JP" altLang="en-US" smtClean="0"/>
              <a:pPr/>
              <a:t>13</a:t>
            </a:fld>
            <a:endParaRPr lang="ja-JP" altLang="en-US"/>
          </a:p>
        </p:txBody>
      </p:sp>
      <p:sp>
        <p:nvSpPr>
          <p:cNvPr id="3" name="タイトル 2">
            <a:extLst>
              <a:ext uri="{FF2B5EF4-FFF2-40B4-BE49-F238E27FC236}">
                <a16:creationId xmlns:a16="http://schemas.microsoft.com/office/drawing/2014/main" id="{A29FACFA-C6B1-4FE3-843A-61D7E5226649}"/>
              </a:ext>
            </a:extLst>
          </p:cNvPr>
          <p:cNvSpPr>
            <a:spLocks noGrp="1"/>
          </p:cNvSpPr>
          <p:nvPr>
            <p:ph type="title"/>
          </p:nvPr>
        </p:nvSpPr>
        <p:spPr/>
        <p:txBody>
          <a:bodyPr/>
          <a:lstStyle/>
          <a:p>
            <a:r>
              <a:rPr kumimoji="1" lang="ja-JP" altLang="en-US" dirty="0"/>
              <a:t>目次の検討</a:t>
            </a:r>
          </a:p>
        </p:txBody>
      </p:sp>
      <p:sp>
        <p:nvSpPr>
          <p:cNvPr id="4" name="コンテンツ プレースホルダー 3">
            <a:extLst>
              <a:ext uri="{FF2B5EF4-FFF2-40B4-BE49-F238E27FC236}">
                <a16:creationId xmlns:a16="http://schemas.microsoft.com/office/drawing/2014/main" id="{A833FC26-AF98-40CB-9087-8C61FDDB42A7}"/>
              </a:ext>
            </a:extLst>
          </p:cNvPr>
          <p:cNvSpPr>
            <a:spLocks noGrp="1"/>
          </p:cNvSpPr>
          <p:nvPr>
            <p:ph sz="quarter" idx="11"/>
          </p:nvPr>
        </p:nvSpPr>
        <p:spPr/>
        <p:txBody>
          <a:bodyPr/>
          <a:lstStyle/>
          <a:p>
            <a:r>
              <a:rPr lang="ja-JP" altLang="en-US" dirty="0"/>
              <a:t>先にリーダーにてベースとなる目次案を作成致しましたので、今後の研究状況と連動して詳細化としてまいります。</a:t>
            </a:r>
            <a:endParaRPr lang="en-US" altLang="ja-JP" dirty="0"/>
          </a:p>
        </p:txBody>
      </p:sp>
      <p:sp>
        <p:nvSpPr>
          <p:cNvPr id="6" name="四角形: 角を丸くする 5">
            <a:extLst>
              <a:ext uri="{FF2B5EF4-FFF2-40B4-BE49-F238E27FC236}">
                <a16:creationId xmlns:a16="http://schemas.microsoft.com/office/drawing/2014/main" id="{C8B2DB24-917A-4BC6-8250-75AFAA946B8F}"/>
              </a:ext>
            </a:extLst>
          </p:cNvPr>
          <p:cNvSpPr/>
          <p:nvPr/>
        </p:nvSpPr>
        <p:spPr>
          <a:xfrm>
            <a:off x="10236460" y="130323"/>
            <a:ext cx="1800000" cy="395287"/>
          </a:xfrm>
          <a:prstGeom prst="roundRect">
            <a:avLst/>
          </a:prstGeom>
          <a:solidFill>
            <a:schemeClr val="accent1">
              <a:lumMod val="75000"/>
            </a:schemeClr>
          </a:solidFill>
          <a:ln w="1905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kumimoji="1" lang="ja-JP" altLang="en-US" sz="1600" b="1" dirty="0">
                <a:solidFill>
                  <a:schemeClr val="bg1"/>
                </a:solidFill>
                <a:latin typeface="Meiryo UI" panose="020B0604030504040204" pitchFamily="50" charset="-128"/>
                <a:ea typeface="Meiryo UI" panose="020B0604030504040204" pitchFamily="50" charset="-128"/>
                <a:cs typeface="Microsoft Himalaya" panose="01010100010101010101" pitchFamily="2" charset="0"/>
              </a:rPr>
              <a:t>分科会全体</a:t>
            </a:r>
          </a:p>
        </p:txBody>
      </p:sp>
      <p:pic>
        <p:nvPicPr>
          <p:cNvPr id="7" name="図 6">
            <a:extLst>
              <a:ext uri="{FF2B5EF4-FFF2-40B4-BE49-F238E27FC236}">
                <a16:creationId xmlns:a16="http://schemas.microsoft.com/office/drawing/2014/main" id="{61A052E1-284E-4746-86BE-5869483AC82A}"/>
              </a:ext>
            </a:extLst>
          </p:cNvPr>
          <p:cNvPicPr>
            <a:picLocks noChangeAspect="1"/>
          </p:cNvPicPr>
          <p:nvPr/>
        </p:nvPicPr>
        <p:blipFill rotWithShape="1">
          <a:blip r:embed="rId2"/>
          <a:srcRect l="4766" t="17451" r="5409" b="10101"/>
          <a:stretch/>
        </p:blipFill>
        <p:spPr>
          <a:xfrm>
            <a:off x="740827" y="1440589"/>
            <a:ext cx="10800000" cy="4899802"/>
          </a:xfrm>
          <a:prstGeom prst="rect">
            <a:avLst/>
          </a:prstGeom>
          <a:ln w="38100">
            <a:solidFill>
              <a:schemeClr val="accent2"/>
            </a:solidFill>
          </a:ln>
        </p:spPr>
      </p:pic>
    </p:spTree>
    <p:extLst>
      <p:ext uri="{BB962C8B-B14F-4D97-AF65-F5344CB8AC3E}">
        <p14:creationId xmlns:p14="http://schemas.microsoft.com/office/powerpoint/2010/main" val="2346726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68C1A0-EB09-4DE7-A38B-1E5269B2B7A6}"/>
              </a:ext>
            </a:extLst>
          </p:cNvPr>
          <p:cNvSpPr>
            <a:spLocks noGrp="1"/>
          </p:cNvSpPr>
          <p:nvPr>
            <p:ph type="title"/>
          </p:nvPr>
        </p:nvSpPr>
        <p:spPr/>
        <p:txBody>
          <a:bodyPr/>
          <a:lstStyle/>
          <a:p>
            <a:r>
              <a:rPr kumimoji="1" lang="ja-JP" altLang="en-US" dirty="0"/>
              <a:t>活動状況について</a:t>
            </a:r>
          </a:p>
        </p:txBody>
      </p:sp>
      <p:sp>
        <p:nvSpPr>
          <p:cNvPr id="3" name="スライド番号プレースホルダー 2">
            <a:extLst>
              <a:ext uri="{FF2B5EF4-FFF2-40B4-BE49-F238E27FC236}">
                <a16:creationId xmlns:a16="http://schemas.microsoft.com/office/drawing/2014/main" id="{D1C70C1C-DC6D-4E3B-9732-CEBCCC4BDDCB}"/>
              </a:ext>
            </a:extLst>
          </p:cNvPr>
          <p:cNvSpPr>
            <a:spLocks noGrp="1"/>
          </p:cNvSpPr>
          <p:nvPr>
            <p:ph type="sldNum" sz="quarter" idx="4"/>
          </p:nvPr>
        </p:nvSpPr>
        <p:spPr/>
        <p:txBody>
          <a:bodyPr/>
          <a:lstStyle/>
          <a:p>
            <a:fld id="{457985D1-53A8-4370-B101-D6961B77E9B5}" type="slidenum">
              <a:rPr lang="ja-JP" altLang="en-US" smtClean="0"/>
              <a:pPr/>
              <a:t>1</a:t>
            </a:fld>
            <a:endParaRPr lang="ja-JP" altLang="en-US"/>
          </a:p>
        </p:txBody>
      </p:sp>
      <p:sp>
        <p:nvSpPr>
          <p:cNvPr id="4" name="字幕 3">
            <a:extLst>
              <a:ext uri="{FF2B5EF4-FFF2-40B4-BE49-F238E27FC236}">
                <a16:creationId xmlns:a16="http://schemas.microsoft.com/office/drawing/2014/main" id="{3EF1F015-27FA-40A8-93C0-01AD5F772167}"/>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804333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BD5D0A4-A2CD-4FFF-BB4D-606356C26A0B}"/>
              </a:ext>
            </a:extLst>
          </p:cNvPr>
          <p:cNvSpPr>
            <a:spLocks noGrp="1"/>
          </p:cNvSpPr>
          <p:nvPr>
            <p:ph type="sldNum" sz="quarter" idx="4"/>
          </p:nvPr>
        </p:nvSpPr>
        <p:spPr/>
        <p:txBody>
          <a:bodyPr/>
          <a:lstStyle/>
          <a:p>
            <a:fld id="{457985D1-53A8-4370-B101-D6961B77E9B5}" type="slidenum">
              <a:rPr lang="ja-JP" altLang="en-US" smtClean="0"/>
              <a:pPr/>
              <a:t>2</a:t>
            </a:fld>
            <a:endParaRPr lang="ja-JP" altLang="en-US" dirty="0"/>
          </a:p>
        </p:txBody>
      </p:sp>
      <p:sp>
        <p:nvSpPr>
          <p:cNvPr id="3" name="タイトル 2">
            <a:extLst>
              <a:ext uri="{FF2B5EF4-FFF2-40B4-BE49-F238E27FC236}">
                <a16:creationId xmlns:a16="http://schemas.microsoft.com/office/drawing/2014/main" id="{A29FACFA-C6B1-4FE3-843A-61D7E5226649}"/>
              </a:ext>
            </a:extLst>
          </p:cNvPr>
          <p:cNvSpPr>
            <a:spLocks noGrp="1"/>
          </p:cNvSpPr>
          <p:nvPr>
            <p:ph type="title"/>
          </p:nvPr>
        </p:nvSpPr>
        <p:spPr/>
        <p:txBody>
          <a:bodyPr/>
          <a:lstStyle/>
          <a:p>
            <a:r>
              <a:rPr lang="ja-JP" altLang="en-US" dirty="0"/>
              <a:t>課題の</a:t>
            </a:r>
            <a:r>
              <a:rPr kumimoji="1" lang="ja-JP" altLang="en-US" dirty="0"/>
              <a:t>整理</a:t>
            </a:r>
          </a:p>
        </p:txBody>
      </p:sp>
      <p:sp>
        <p:nvSpPr>
          <p:cNvPr id="15" name="コンテンツ プレースホルダー 3">
            <a:extLst>
              <a:ext uri="{FF2B5EF4-FFF2-40B4-BE49-F238E27FC236}">
                <a16:creationId xmlns:a16="http://schemas.microsoft.com/office/drawing/2014/main" id="{BF06D4E9-02BD-41A7-96C4-6019397AA498}"/>
              </a:ext>
            </a:extLst>
          </p:cNvPr>
          <p:cNvSpPr>
            <a:spLocks noGrp="1"/>
          </p:cNvSpPr>
          <p:nvPr>
            <p:ph sz="quarter" idx="11"/>
          </p:nvPr>
        </p:nvSpPr>
        <p:spPr>
          <a:xfrm>
            <a:off x="335361" y="885558"/>
            <a:ext cx="11528820" cy="395287"/>
          </a:xfrm>
        </p:spPr>
        <p:txBody>
          <a:bodyPr/>
          <a:lstStyle/>
          <a:p>
            <a:r>
              <a:rPr kumimoji="1" lang="en-US" altLang="ja-JP" dirty="0"/>
              <a:t>CC</a:t>
            </a:r>
            <a:r>
              <a:rPr kumimoji="1" lang="ja-JP" altLang="en-US" dirty="0"/>
              <a:t>研各社ヒアリング結果からデータ分析基盤に関する課題を抽出し、論点を「全体構成の設計」と「個別領域の改善・高度化」に整理しました。</a:t>
            </a:r>
          </a:p>
        </p:txBody>
      </p:sp>
      <p:sp>
        <p:nvSpPr>
          <p:cNvPr id="6" name="正方形/長方形 5">
            <a:extLst>
              <a:ext uri="{FF2B5EF4-FFF2-40B4-BE49-F238E27FC236}">
                <a16:creationId xmlns:a16="http://schemas.microsoft.com/office/drawing/2014/main" id="{6C3012A4-924B-4EC2-89CF-E1B382DFB19C}"/>
              </a:ext>
            </a:extLst>
          </p:cNvPr>
          <p:cNvSpPr/>
          <p:nvPr/>
        </p:nvSpPr>
        <p:spPr>
          <a:xfrm>
            <a:off x="518895" y="1395842"/>
            <a:ext cx="3600000" cy="360000"/>
          </a:xfrm>
          <a:prstGeom prst="rect">
            <a:avLst/>
          </a:prstGeom>
          <a:solidFill>
            <a:schemeClr val="accent1">
              <a:lumMod val="20000"/>
              <a:lumOff val="80000"/>
            </a:schemeClr>
          </a:solidFill>
          <a:ln w="19050">
            <a:solidFill>
              <a:schemeClr val="accent1">
                <a:lumMod val="75000"/>
              </a:schemeClr>
            </a:solidFill>
          </a:ln>
        </p:spPr>
        <p:txBody>
          <a:bodyPr wrap="square" anchor="ctr">
            <a:noAutofit/>
          </a:bodyPr>
          <a:lstStyle/>
          <a:p>
            <a:pPr algn="ctr"/>
            <a:r>
              <a:rPr lang="ja-JP" altLang="en-US" sz="1200" dirty="0">
                <a:solidFill>
                  <a:schemeClr val="accent1">
                    <a:lumMod val="50000"/>
                  </a:schemeClr>
                </a:solidFill>
                <a:latin typeface="+mj-ea"/>
                <a:ea typeface="+mj-ea"/>
              </a:rPr>
              <a:t>アウトプットするもの</a:t>
            </a:r>
          </a:p>
        </p:txBody>
      </p:sp>
      <p:graphicFrame>
        <p:nvGraphicFramePr>
          <p:cNvPr id="33" name="図表 32">
            <a:extLst>
              <a:ext uri="{FF2B5EF4-FFF2-40B4-BE49-F238E27FC236}">
                <a16:creationId xmlns:a16="http://schemas.microsoft.com/office/drawing/2014/main" id="{E364B8A6-387F-4A82-B17B-7207E024D73F}"/>
              </a:ext>
            </a:extLst>
          </p:cNvPr>
          <p:cNvGraphicFramePr/>
          <p:nvPr>
            <p:extLst>
              <p:ext uri="{D42A27DB-BD31-4B8C-83A1-F6EECF244321}">
                <p14:modId xmlns:p14="http://schemas.microsoft.com/office/powerpoint/2010/main" val="1362390619"/>
              </p:ext>
            </p:extLst>
          </p:nvPr>
        </p:nvGraphicFramePr>
        <p:xfrm>
          <a:off x="2022271" y="2935139"/>
          <a:ext cx="597700" cy="4910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8" name="グラフィックス 37" descr="頭の中の脳">
            <a:extLst>
              <a:ext uri="{FF2B5EF4-FFF2-40B4-BE49-F238E27FC236}">
                <a16:creationId xmlns:a16="http://schemas.microsoft.com/office/drawing/2014/main" id="{C467E758-84F8-49BC-A2A5-F60FA74DCDB3}"/>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2984" y="2918199"/>
            <a:ext cx="360000" cy="360000"/>
          </a:xfrm>
          <a:prstGeom prst="rect">
            <a:avLst/>
          </a:prstGeom>
        </p:spPr>
      </p:pic>
      <p:pic>
        <p:nvPicPr>
          <p:cNvPr id="40" name="グラフィックス 39" descr="棒グラフ (上昇)">
            <a:extLst>
              <a:ext uri="{FF2B5EF4-FFF2-40B4-BE49-F238E27FC236}">
                <a16:creationId xmlns:a16="http://schemas.microsoft.com/office/drawing/2014/main" id="{44AEF167-4ECE-486D-9F9B-409327D8FF0C}"/>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94847" y="2964057"/>
            <a:ext cx="360000" cy="360000"/>
          </a:xfrm>
          <a:prstGeom prst="rect">
            <a:avLst/>
          </a:prstGeom>
        </p:spPr>
      </p:pic>
      <p:pic>
        <p:nvPicPr>
          <p:cNvPr id="44" name="グラフィックス 43" descr="データベース">
            <a:extLst>
              <a:ext uri="{FF2B5EF4-FFF2-40B4-BE49-F238E27FC236}">
                <a16:creationId xmlns:a16="http://schemas.microsoft.com/office/drawing/2014/main" id="{C0BF5F7E-6E25-4C08-ABF5-9C8261D43D02}"/>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045960" y="3096257"/>
            <a:ext cx="360000" cy="360000"/>
          </a:xfrm>
          <a:prstGeom prst="rect">
            <a:avLst/>
          </a:prstGeom>
        </p:spPr>
      </p:pic>
      <p:pic>
        <p:nvPicPr>
          <p:cNvPr id="46" name="グラフィックス 45" descr="テーブル">
            <a:extLst>
              <a:ext uri="{FF2B5EF4-FFF2-40B4-BE49-F238E27FC236}">
                <a16:creationId xmlns:a16="http://schemas.microsoft.com/office/drawing/2014/main" id="{B9727424-BF8D-448A-A6D1-9D2CB5E72B30}"/>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74049" y="3152788"/>
            <a:ext cx="360000" cy="360000"/>
          </a:xfrm>
          <a:prstGeom prst="rect">
            <a:avLst/>
          </a:prstGeom>
        </p:spPr>
      </p:pic>
      <p:pic>
        <p:nvPicPr>
          <p:cNvPr id="48" name="グラフィックス 47" descr="歯車">
            <a:extLst>
              <a:ext uri="{FF2B5EF4-FFF2-40B4-BE49-F238E27FC236}">
                <a16:creationId xmlns:a16="http://schemas.microsoft.com/office/drawing/2014/main" id="{BD1E472D-36EF-43B6-AF9B-E2F5B09FAC50}"/>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704895" y="2962431"/>
            <a:ext cx="360000" cy="360000"/>
          </a:xfrm>
          <a:prstGeom prst="rect">
            <a:avLst/>
          </a:prstGeom>
        </p:spPr>
      </p:pic>
      <p:pic>
        <p:nvPicPr>
          <p:cNvPr id="50" name="グラフィックス 49" descr="同期中のクラウド">
            <a:extLst>
              <a:ext uri="{FF2B5EF4-FFF2-40B4-BE49-F238E27FC236}">
                <a16:creationId xmlns:a16="http://schemas.microsoft.com/office/drawing/2014/main" id="{B9EEEFEB-99B8-4762-B1A8-BE9C57C28180}"/>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533910" y="2977143"/>
            <a:ext cx="360000" cy="360000"/>
          </a:xfrm>
          <a:prstGeom prst="rect">
            <a:avLst/>
          </a:prstGeom>
        </p:spPr>
      </p:pic>
      <p:sp>
        <p:nvSpPr>
          <p:cNvPr id="61" name="正方形/長方形 60">
            <a:extLst>
              <a:ext uri="{FF2B5EF4-FFF2-40B4-BE49-F238E27FC236}">
                <a16:creationId xmlns:a16="http://schemas.microsoft.com/office/drawing/2014/main" id="{7EC5F80B-0E16-413B-86BD-2E0B1684FDF9}"/>
              </a:ext>
            </a:extLst>
          </p:cNvPr>
          <p:cNvSpPr/>
          <p:nvPr/>
        </p:nvSpPr>
        <p:spPr>
          <a:xfrm>
            <a:off x="8433000" y="1917186"/>
            <a:ext cx="3600000" cy="935999"/>
          </a:xfrm>
          <a:prstGeom prst="rect">
            <a:avLst/>
          </a:prstGeom>
          <a:noFill/>
          <a:ln w="19050">
            <a:solidFill>
              <a:schemeClr val="accent1">
                <a:lumMod val="75000"/>
              </a:schemeClr>
            </a:solidFill>
          </a:ln>
        </p:spPr>
        <p:txBody>
          <a:bodyPr wrap="square" anchor="t">
            <a:noAutofit/>
          </a:bodyPr>
          <a:lstStyle/>
          <a:p>
            <a:pPr>
              <a:spcBef>
                <a:spcPts val="0"/>
              </a:spcBef>
              <a:spcAft>
                <a:spcPts val="600"/>
              </a:spcAft>
            </a:pPr>
            <a:r>
              <a:rPr lang="en-US" altLang="ja-JP" sz="1200" b="1" dirty="0">
                <a:solidFill>
                  <a:schemeClr val="accent1">
                    <a:lumMod val="50000"/>
                  </a:schemeClr>
                </a:solidFill>
                <a:latin typeface="+mn-ea"/>
                <a:ea typeface="+mn-ea"/>
              </a:rPr>
              <a:t>A.</a:t>
            </a:r>
            <a:r>
              <a:rPr lang="ja-JP" altLang="en-US" sz="1200" b="1" dirty="0">
                <a:solidFill>
                  <a:schemeClr val="accent1">
                    <a:lumMod val="50000"/>
                  </a:schemeClr>
                </a:solidFill>
                <a:latin typeface="+mn-ea"/>
                <a:ea typeface="+mn-ea"/>
              </a:rPr>
              <a:t>ビジネス要望</a:t>
            </a:r>
            <a:endParaRPr lang="en-US" altLang="ja-JP" sz="1200" b="1" dirty="0">
              <a:solidFill>
                <a:schemeClr val="accent1">
                  <a:lumMod val="50000"/>
                </a:schemeClr>
              </a:solidFill>
              <a:latin typeface="+mn-ea"/>
              <a:ea typeface="+mn-ea"/>
            </a:endParaRPr>
          </a:p>
          <a:p>
            <a:pPr>
              <a:spcBef>
                <a:spcPts val="0"/>
              </a:spcBef>
            </a:pPr>
            <a:r>
              <a:rPr lang="ja-JP" altLang="en-US" sz="1200" dirty="0">
                <a:solidFill>
                  <a:schemeClr val="accent1">
                    <a:lumMod val="50000"/>
                  </a:schemeClr>
                </a:solidFill>
                <a:latin typeface="+mn-ea"/>
                <a:ea typeface="+mn-ea"/>
              </a:rPr>
              <a:t>・データ利活用の戦略 </a:t>
            </a:r>
            <a:r>
              <a:rPr lang="en-US" altLang="ja-JP" sz="1200" dirty="0">
                <a:solidFill>
                  <a:schemeClr val="accent1">
                    <a:lumMod val="50000"/>
                  </a:schemeClr>
                </a:solidFill>
                <a:latin typeface="+mn-ea"/>
                <a:ea typeface="+mn-ea"/>
              </a:rPr>
              <a:t>(</a:t>
            </a:r>
            <a:r>
              <a:rPr lang="ja-JP" altLang="en-US" sz="1200" dirty="0">
                <a:solidFill>
                  <a:schemeClr val="accent1">
                    <a:lumMod val="50000"/>
                  </a:schemeClr>
                </a:solidFill>
                <a:latin typeface="+mn-ea"/>
                <a:ea typeface="+mn-ea"/>
              </a:rPr>
              <a:t>第</a:t>
            </a:r>
            <a:r>
              <a:rPr lang="en-US" altLang="ja-JP" sz="1200" dirty="0">
                <a:solidFill>
                  <a:schemeClr val="accent1">
                    <a:lumMod val="50000"/>
                  </a:schemeClr>
                </a:solidFill>
                <a:latin typeface="+mn-ea"/>
                <a:ea typeface="+mn-ea"/>
              </a:rPr>
              <a:t>1</a:t>
            </a:r>
            <a:r>
              <a:rPr lang="ja-JP" altLang="en-US" sz="1200" dirty="0">
                <a:solidFill>
                  <a:schemeClr val="accent1">
                    <a:lumMod val="50000"/>
                  </a:schemeClr>
                </a:solidFill>
                <a:latin typeface="+mn-ea"/>
                <a:ea typeface="+mn-ea"/>
              </a:rPr>
              <a:t>分科会</a:t>
            </a:r>
            <a:r>
              <a:rPr lang="en-US" altLang="ja-JP" sz="1200" dirty="0">
                <a:solidFill>
                  <a:schemeClr val="accent1">
                    <a:lumMod val="50000"/>
                  </a:schemeClr>
                </a:solidFill>
                <a:latin typeface="+mn-ea"/>
                <a:ea typeface="+mn-ea"/>
              </a:rPr>
              <a:t>?)</a:t>
            </a:r>
          </a:p>
          <a:p>
            <a:pPr>
              <a:spcBef>
                <a:spcPts val="0"/>
              </a:spcBef>
            </a:pPr>
            <a:r>
              <a:rPr lang="ja-JP" altLang="en-US" sz="1200" dirty="0">
                <a:solidFill>
                  <a:schemeClr val="accent1">
                    <a:lumMod val="50000"/>
                  </a:schemeClr>
                </a:solidFill>
                <a:latin typeface="+mn-ea"/>
                <a:ea typeface="+mn-ea"/>
              </a:rPr>
              <a:t>・品質、セキュリティ、標準化の方針</a:t>
            </a:r>
            <a:r>
              <a:rPr lang="en-US" altLang="ja-JP" sz="1200" dirty="0">
                <a:solidFill>
                  <a:schemeClr val="accent1">
                    <a:lumMod val="50000"/>
                  </a:schemeClr>
                </a:solidFill>
                <a:latin typeface="+mn-ea"/>
                <a:ea typeface="+mn-ea"/>
              </a:rPr>
              <a:t>(</a:t>
            </a:r>
            <a:r>
              <a:rPr lang="ja-JP" altLang="en-US" sz="1200" dirty="0">
                <a:solidFill>
                  <a:schemeClr val="accent1">
                    <a:lumMod val="50000"/>
                  </a:schemeClr>
                </a:solidFill>
                <a:latin typeface="+mn-ea"/>
                <a:ea typeface="+mn-ea"/>
              </a:rPr>
              <a:t>第</a:t>
            </a:r>
            <a:r>
              <a:rPr lang="en-US" altLang="ja-JP" sz="1200" dirty="0">
                <a:solidFill>
                  <a:schemeClr val="accent1">
                    <a:lumMod val="50000"/>
                  </a:schemeClr>
                </a:solidFill>
                <a:latin typeface="+mn-ea"/>
                <a:ea typeface="+mn-ea"/>
              </a:rPr>
              <a:t>2</a:t>
            </a:r>
            <a:r>
              <a:rPr lang="ja-JP" altLang="en-US" sz="1200" dirty="0">
                <a:solidFill>
                  <a:schemeClr val="accent1">
                    <a:lumMod val="50000"/>
                  </a:schemeClr>
                </a:solidFill>
                <a:latin typeface="+mn-ea"/>
                <a:ea typeface="+mn-ea"/>
              </a:rPr>
              <a:t>分科会</a:t>
            </a:r>
            <a:r>
              <a:rPr lang="en-US" altLang="ja-JP" sz="1200" dirty="0">
                <a:solidFill>
                  <a:schemeClr val="accent1">
                    <a:lumMod val="50000"/>
                  </a:schemeClr>
                </a:solidFill>
                <a:latin typeface="+mn-ea"/>
                <a:ea typeface="+mn-ea"/>
              </a:rPr>
              <a:t>?)</a:t>
            </a:r>
          </a:p>
          <a:p>
            <a:endParaRPr lang="en-US" altLang="ja-JP" sz="1200" b="1" u="sng" dirty="0">
              <a:solidFill>
                <a:schemeClr val="accent1">
                  <a:lumMod val="50000"/>
                </a:schemeClr>
              </a:solidFill>
              <a:latin typeface="+mn-ea"/>
              <a:ea typeface="+mn-ea"/>
            </a:endParaRPr>
          </a:p>
        </p:txBody>
      </p:sp>
      <p:sp>
        <p:nvSpPr>
          <p:cNvPr id="62" name="正方形/長方形 61">
            <a:extLst>
              <a:ext uri="{FF2B5EF4-FFF2-40B4-BE49-F238E27FC236}">
                <a16:creationId xmlns:a16="http://schemas.microsoft.com/office/drawing/2014/main" id="{B0BD694D-B475-4881-BB6E-82575F9C720F}"/>
              </a:ext>
            </a:extLst>
          </p:cNvPr>
          <p:cNvSpPr/>
          <p:nvPr/>
        </p:nvSpPr>
        <p:spPr>
          <a:xfrm>
            <a:off x="8433000" y="2961052"/>
            <a:ext cx="3600000" cy="936000"/>
          </a:xfrm>
          <a:prstGeom prst="rect">
            <a:avLst/>
          </a:prstGeom>
          <a:noFill/>
          <a:ln w="19050">
            <a:solidFill>
              <a:schemeClr val="accent1">
                <a:lumMod val="75000"/>
              </a:schemeClr>
            </a:solidFill>
          </a:ln>
        </p:spPr>
        <p:txBody>
          <a:bodyPr wrap="square" anchor="t">
            <a:noAutofit/>
          </a:bodyPr>
          <a:lstStyle/>
          <a:p>
            <a:pPr>
              <a:spcAft>
                <a:spcPts val="600"/>
              </a:spcAft>
            </a:pPr>
            <a:r>
              <a:rPr lang="en-US" altLang="ja-JP" sz="1200" b="1" dirty="0">
                <a:solidFill>
                  <a:schemeClr val="accent1">
                    <a:lumMod val="50000"/>
                  </a:schemeClr>
                </a:solidFill>
                <a:latin typeface="+mn-ea"/>
                <a:ea typeface="+mn-ea"/>
              </a:rPr>
              <a:t>B.</a:t>
            </a:r>
            <a:r>
              <a:rPr lang="ja-JP" altLang="en-US" sz="1200" b="1" dirty="0">
                <a:solidFill>
                  <a:schemeClr val="accent1">
                    <a:lumMod val="50000"/>
                  </a:schemeClr>
                </a:solidFill>
                <a:latin typeface="+mn-ea"/>
                <a:ea typeface="+mn-ea"/>
              </a:rPr>
              <a:t>システム構成全体や個々の要素知識</a:t>
            </a:r>
            <a:endParaRPr lang="en-US" altLang="ja-JP" sz="1200" b="1" dirty="0">
              <a:solidFill>
                <a:schemeClr val="accent1">
                  <a:lumMod val="50000"/>
                </a:schemeClr>
              </a:solidFill>
              <a:latin typeface="+mn-ea"/>
              <a:ea typeface="+mn-ea"/>
            </a:endParaRPr>
          </a:p>
          <a:p>
            <a:r>
              <a:rPr lang="ja-JP" altLang="en-US" sz="1200" dirty="0">
                <a:solidFill>
                  <a:schemeClr val="accent1">
                    <a:lumMod val="50000"/>
                  </a:schemeClr>
                </a:solidFill>
                <a:latin typeface="+mn-ea"/>
                <a:ea typeface="+mn-ea"/>
              </a:rPr>
              <a:t>・構成及びそのパターン</a:t>
            </a:r>
            <a:endParaRPr lang="en-US" altLang="ja-JP" sz="1200" dirty="0">
              <a:solidFill>
                <a:schemeClr val="accent1">
                  <a:lumMod val="50000"/>
                </a:schemeClr>
              </a:solidFill>
              <a:latin typeface="+mn-ea"/>
              <a:ea typeface="+mn-ea"/>
            </a:endParaRPr>
          </a:p>
          <a:p>
            <a:r>
              <a:rPr lang="ja-JP" altLang="en-US" sz="1200" dirty="0">
                <a:solidFill>
                  <a:schemeClr val="accent1">
                    <a:lumMod val="50000"/>
                  </a:schemeClr>
                </a:solidFill>
                <a:latin typeface="+mn-ea"/>
                <a:ea typeface="+mn-ea"/>
              </a:rPr>
              <a:t>・必要となる機能</a:t>
            </a:r>
            <a:endParaRPr lang="en-US" altLang="ja-JP" sz="1200" dirty="0">
              <a:solidFill>
                <a:schemeClr val="accent1">
                  <a:lumMod val="50000"/>
                </a:schemeClr>
              </a:solidFill>
              <a:latin typeface="+mn-ea"/>
              <a:ea typeface="+mn-ea"/>
            </a:endParaRPr>
          </a:p>
          <a:p>
            <a:r>
              <a:rPr lang="ja-JP" altLang="en-US" sz="1200" dirty="0">
                <a:solidFill>
                  <a:schemeClr val="accent1">
                    <a:lumMod val="50000"/>
                  </a:schemeClr>
                </a:solidFill>
                <a:latin typeface="+mn-ea"/>
                <a:ea typeface="+mn-ea"/>
              </a:rPr>
              <a:t>・実現する為の製品やサービス</a:t>
            </a:r>
            <a:endParaRPr lang="en-US" altLang="ja-JP" sz="1200" dirty="0">
              <a:solidFill>
                <a:schemeClr val="accent1">
                  <a:lumMod val="50000"/>
                </a:schemeClr>
              </a:solidFill>
              <a:latin typeface="+mn-ea"/>
              <a:ea typeface="+mn-ea"/>
            </a:endParaRPr>
          </a:p>
        </p:txBody>
      </p:sp>
      <p:sp>
        <p:nvSpPr>
          <p:cNvPr id="63" name="正方形/長方形 62">
            <a:extLst>
              <a:ext uri="{FF2B5EF4-FFF2-40B4-BE49-F238E27FC236}">
                <a16:creationId xmlns:a16="http://schemas.microsoft.com/office/drawing/2014/main" id="{5D6C01AA-BA1E-4EAE-B069-D65F0F083EF8}"/>
              </a:ext>
            </a:extLst>
          </p:cNvPr>
          <p:cNvSpPr/>
          <p:nvPr/>
        </p:nvSpPr>
        <p:spPr>
          <a:xfrm>
            <a:off x="8431469" y="1376772"/>
            <a:ext cx="3600000" cy="368738"/>
          </a:xfrm>
          <a:prstGeom prst="rect">
            <a:avLst/>
          </a:prstGeom>
          <a:solidFill>
            <a:schemeClr val="accent1">
              <a:lumMod val="20000"/>
              <a:lumOff val="80000"/>
            </a:schemeClr>
          </a:solidFill>
          <a:ln w="19050">
            <a:solidFill>
              <a:schemeClr val="accent1">
                <a:lumMod val="75000"/>
              </a:schemeClr>
            </a:solidFill>
          </a:ln>
        </p:spPr>
        <p:txBody>
          <a:bodyPr wrap="square" anchor="ctr">
            <a:noAutofit/>
          </a:bodyPr>
          <a:lstStyle/>
          <a:p>
            <a:pPr algn="ctr"/>
            <a:r>
              <a:rPr lang="ja-JP" altLang="en-US" sz="1200" dirty="0">
                <a:solidFill>
                  <a:schemeClr val="accent1">
                    <a:lumMod val="50000"/>
                  </a:schemeClr>
                </a:solidFill>
                <a:latin typeface="+mj-ea"/>
                <a:ea typeface="+mj-ea"/>
              </a:rPr>
              <a:t>必要なインプット</a:t>
            </a:r>
          </a:p>
        </p:txBody>
      </p:sp>
      <p:sp>
        <p:nvSpPr>
          <p:cNvPr id="65" name="矢印: 五方向 64">
            <a:extLst>
              <a:ext uri="{FF2B5EF4-FFF2-40B4-BE49-F238E27FC236}">
                <a16:creationId xmlns:a16="http://schemas.microsoft.com/office/drawing/2014/main" id="{BB12F35B-DB72-4B94-AFD9-A4EC97A93A37}"/>
              </a:ext>
            </a:extLst>
          </p:cNvPr>
          <p:cNvSpPr/>
          <p:nvPr/>
        </p:nvSpPr>
        <p:spPr>
          <a:xfrm>
            <a:off x="721800" y="5322599"/>
            <a:ext cx="612000" cy="612962"/>
          </a:xfrm>
          <a:prstGeom prst="homePlate">
            <a:avLst>
              <a:gd name="adj" fmla="val 0"/>
            </a:avLst>
          </a:prstGeom>
          <a:solidFill>
            <a:schemeClr val="accent1">
              <a:lumMod val="50000"/>
            </a:schemeClr>
          </a:solidFill>
          <a:ln w="19050">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ja-JP" altLang="en-US" sz="1000" dirty="0">
                <a:solidFill>
                  <a:schemeClr val="bg1"/>
                </a:solidFill>
                <a:latin typeface="+mn-ea"/>
                <a:cs typeface="Microsoft Himalaya" panose="01010100010101010101" pitchFamily="2" charset="0"/>
              </a:rPr>
              <a:t>提供元</a:t>
            </a:r>
            <a:endParaRPr lang="en-US" altLang="ja-JP" sz="1000" dirty="0">
              <a:solidFill>
                <a:schemeClr val="bg1"/>
              </a:solidFill>
              <a:latin typeface="+mn-ea"/>
              <a:cs typeface="Microsoft Himalaya" panose="01010100010101010101" pitchFamily="2" charset="0"/>
            </a:endParaRPr>
          </a:p>
        </p:txBody>
      </p:sp>
      <p:sp>
        <p:nvSpPr>
          <p:cNvPr id="66" name="矢印: 五方向 65">
            <a:extLst>
              <a:ext uri="{FF2B5EF4-FFF2-40B4-BE49-F238E27FC236}">
                <a16:creationId xmlns:a16="http://schemas.microsoft.com/office/drawing/2014/main" id="{84D058C8-CDC3-4CF8-BEF0-4D51EE3E0AB9}"/>
              </a:ext>
            </a:extLst>
          </p:cNvPr>
          <p:cNvSpPr/>
          <p:nvPr/>
        </p:nvSpPr>
        <p:spPr>
          <a:xfrm>
            <a:off x="1375464" y="5322598"/>
            <a:ext cx="612000" cy="398268"/>
          </a:xfrm>
          <a:prstGeom prst="homePlate">
            <a:avLst>
              <a:gd name="adj" fmla="val 0"/>
            </a:avLst>
          </a:prstGeom>
          <a:solidFill>
            <a:schemeClr val="accent1">
              <a:lumMod val="75000"/>
            </a:schemeClr>
          </a:solidFill>
          <a:ln w="19050">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ja-JP" altLang="en-US" sz="1000" dirty="0">
                <a:solidFill>
                  <a:schemeClr val="bg1"/>
                </a:solidFill>
                <a:latin typeface="+mn-ea"/>
                <a:cs typeface="Microsoft Himalaya" panose="01010100010101010101" pitchFamily="2" charset="0"/>
              </a:rPr>
              <a:t>収集</a:t>
            </a:r>
            <a:endParaRPr lang="en-US" altLang="ja-JP" sz="1000" dirty="0">
              <a:solidFill>
                <a:schemeClr val="bg1"/>
              </a:solidFill>
              <a:latin typeface="+mn-ea"/>
              <a:cs typeface="Microsoft Himalaya" panose="01010100010101010101" pitchFamily="2" charset="0"/>
            </a:endParaRPr>
          </a:p>
        </p:txBody>
      </p:sp>
      <p:sp>
        <p:nvSpPr>
          <p:cNvPr id="67" name="矢印: 五方向 66">
            <a:extLst>
              <a:ext uri="{FF2B5EF4-FFF2-40B4-BE49-F238E27FC236}">
                <a16:creationId xmlns:a16="http://schemas.microsoft.com/office/drawing/2014/main" id="{4007CE97-1976-4A70-B139-CC8ECEC8AA93}"/>
              </a:ext>
            </a:extLst>
          </p:cNvPr>
          <p:cNvSpPr/>
          <p:nvPr/>
        </p:nvSpPr>
        <p:spPr>
          <a:xfrm>
            <a:off x="2023536" y="5326243"/>
            <a:ext cx="612000" cy="180000"/>
          </a:xfrm>
          <a:prstGeom prst="homePlate">
            <a:avLst>
              <a:gd name="adj" fmla="val 0"/>
            </a:avLst>
          </a:prstGeom>
          <a:solidFill>
            <a:schemeClr val="accent1">
              <a:lumMod val="75000"/>
            </a:schemeClr>
          </a:solidFill>
          <a:ln w="19050">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ja-JP" altLang="en-US" sz="1000" dirty="0">
                <a:solidFill>
                  <a:schemeClr val="bg1"/>
                </a:solidFill>
                <a:latin typeface="+mn-ea"/>
                <a:cs typeface="Microsoft Himalaya" panose="01010100010101010101" pitchFamily="2" charset="0"/>
              </a:rPr>
              <a:t>保管</a:t>
            </a:r>
            <a:endParaRPr lang="en-US" altLang="ja-JP" sz="1000" dirty="0">
              <a:solidFill>
                <a:schemeClr val="bg1"/>
              </a:solidFill>
              <a:latin typeface="+mn-ea"/>
              <a:cs typeface="Microsoft Himalaya" panose="01010100010101010101" pitchFamily="2" charset="0"/>
            </a:endParaRPr>
          </a:p>
        </p:txBody>
      </p:sp>
      <p:sp>
        <p:nvSpPr>
          <p:cNvPr id="68" name="矢印: 五方向 67">
            <a:extLst>
              <a:ext uri="{FF2B5EF4-FFF2-40B4-BE49-F238E27FC236}">
                <a16:creationId xmlns:a16="http://schemas.microsoft.com/office/drawing/2014/main" id="{3AFEA546-810E-43C3-8FB3-60E5D010AE61}"/>
              </a:ext>
            </a:extLst>
          </p:cNvPr>
          <p:cNvSpPr/>
          <p:nvPr/>
        </p:nvSpPr>
        <p:spPr>
          <a:xfrm>
            <a:off x="3307488" y="5322598"/>
            <a:ext cx="612000" cy="612961"/>
          </a:xfrm>
          <a:prstGeom prst="homePlate">
            <a:avLst>
              <a:gd name="adj" fmla="val 0"/>
            </a:avLst>
          </a:prstGeom>
          <a:solidFill>
            <a:schemeClr val="accent1">
              <a:lumMod val="50000"/>
            </a:schemeClr>
          </a:solidFill>
          <a:ln w="19050">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ja-JP" altLang="en-US" sz="1000" dirty="0">
                <a:solidFill>
                  <a:schemeClr val="bg1"/>
                </a:solidFill>
                <a:latin typeface="+mn-ea"/>
                <a:cs typeface="Microsoft Himalaya" panose="01010100010101010101" pitchFamily="2" charset="0"/>
              </a:rPr>
              <a:t>活用先</a:t>
            </a:r>
            <a:endParaRPr lang="en-US" altLang="ja-JP" sz="1000" dirty="0">
              <a:solidFill>
                <a:schemeClr val="bg1"/>
              </a:solidFill>
              <a:latin typeface="+mn-ea"/>
              <a:cs typeface="Microsoft Himalaya" panose="01010100010101010101" pitchFamily="2" charset="0"/>
            </a:endParaRPr>
          </a:p>
        </p:txBody>
      </p:sp>
      <p:sp>
        <p:nvSpPr>
          <p:cNvPr id="69" name="矢印: 五方向 68">
            <a:extLst>
              <a:ext uri="{FF2B5EF4-FFF2-40B4-BE49-F238E27FC236}">
                <a16:creationId xmlns:a16="http://schemas.microsoft.com/office/drawing/2014/main" id="{A3743CF4-731E-4D6E-AF2E-487D17ACD5B4}"/>
              </a:ext>
            </a:extLst>
          </p:cNvPr>
          <p:cNvSpPr/>
          <p:nvPr/>
        </p:nvSpPr>
        <p:spPr>
          <a:xfrm>
            <a:off x="2665512" y="5322598"/>
            <a:ext cx="612000" cy="398267"/>
          </a:xfrm>
          <a:prstGeom prst="homePlate">
            <a:avLst>
              <a:gd name="adj" fmla="val 0"/>
            </a:avLst>
          </a:prstGeom>
          <a:solidFill>
            <a:schemeClr val="accent1">
              <a:lumMod val="75000"/>
            </a:schemeClr>
          </a:solidFill>
          <a:ln w="19050">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ja-JP" altLang="en-US" sz="1000" dirty="0">
                <a:solidFill>
                  <a:schemeClr val="bg1"/>
                </a:solidFill>
                <a:latin typeface="+mn-ea"/>
                <a:cs typeface="Microsoft Himalaya" panose="01010100010101010101" pitchFamily="2" charset="0"/>
              </a:rPr>
              <a:t>分析</a:t>
            </a:r>
            <a:endParaRPr lang="en-US" altLang="ja-JP" sz="1000" dirty="0">
              <a:solidFill>
                <a:schemeClr val="bg1"/>
              </a:solidFill>
              <a:latin typeface="+mn-ea"/>
              <a:cs typeface="Microsoft Himalaya" panose="01010100010101010101" pitchFamily="2" charset="0"/>
            </a:endParaRPr>
          </a:p>
        </p:txBody>
      </p:sp>
      <p:sp>
        <p:nvSpPr>
          <p:cNvPr id="71" name="正方形/長方形 70">
            <a:extLst>
              <a:ext uri="{FF2B5EF4-FFF2-40B4-BE49-F238E27FC236}">
                <a16:creationId xmlns:a16="http://schemas.microsoft.com/office/drawing/2014/main" id="{76819CA3-481D-493D-86A2-DD2255772C72}"/>
              </a:ext>
            </a:extLst>
          </p:cNvPr>
          <p:cNvSpPr/>
          <p:nvPr/>
        </p:nvSpPr>
        <p:spPr>
          <a:xfrm>
            <a:off x="516611" y="2528900"/>
            <a:ext cx="3602284" cy="1080000"/>
          </a:xfrm>
          <a:prstGeom prst="rect">
            <a:avLst/>
          </a:prstGeom>
          <a:noFill/>
          <a:ln w="19050">
            <a:solidFill>
              <a:schemeClr val="accent1">
                <a:lumMod val="75000"/>
              </a:schemeClr>
            </a:solidFill>
          </a:ln>
        </p:spPr>
        <p:txBody>
          <a:bodyPr wrap="square" anchor="t">
            <a:noAutofit/>
          </a:bodyPr>
          <a:lstStyle/>
          <a:p>
            <a:pPr>
              <a:spcBef>
                <a:spcPts val="1200"/>
              </a:spcBef>
            </a:pPr>
            <a:r>
              <a:rPr lang="ja-JP" altLang="en-US" sz="1200" dirty="0">
                <a:solidFill>
                  <a:schemeClr val="accent1">
                    <a:lumMod val="50000"/>
                  </a:schemeClr>
                </a:solidFill>
                <a:latin typeface="+mn-ea"/>
                <a:ea typeface="+mn-ea"/>
              </a:rPr>
              <a:t>①</a:t>
            </a:r>
            <a:r>
              <a:rPr lang="ja-JP" altLang="en-US" sz="1200" b="1" u="sng" dirty="0">
                <a:solidFill>
                  <a:schemeClr val="accent1">
                    <a:lumMod val="50000"/>
                  </a:schemeClr>
                </a:solidFill>
                <a:latin typeface="+mn-ea"/>
                <a:ea typeface="+mn-ea"/>
              </a:rPr>
              <a:t>理想的なデータ分析基盤を設計する為の方法</a:t>
            </a:r>
            <a:endParaRPr lang="en-US" altLang="ja-JP" sz="1200" dirty="0">
              <a:solidFill>
                <a:schemeClr val="accent1">
                  <a:lumMod val="50000"/>
                </a:schemeClr>
              </a:solidFill>
              <a:latin typeface="+mn-ea"/>
              <a:ea typeface="+mn-ea"/>
            </a:endParaRPr>
          </a:p>
          <a:p>
            <a:endParaRPr lang="en-US" altLang="ja-JP" sz="1200" dirty="0">
              <a:solidFill>
                <a:schemeClr val="accent1">
                  <a:lumMod val="50000"/>
                </a:schemeClr>
              </a:solidFill>
              <a:latin typeface="+mn-ea"/>
              <a:ea typeface="+mn-ea"/>
            </a:endParaRPr>
          </a:p>
        </p:txBody>
      </p:sp>
      <p:sp>
        <p:nvSpPr>
          <p:cNvPr id="72" name="正方形/長方形 71">
            <a:extLst>
              <a:ext uri="{FF2B5EF4-FFF2-40B4-BE49-F238E27FC236}">
                <a16:creationId xmlns:a16="http://schemas.microsoft.com/office/drawing/2014/main" id="{ED771B1F-41AC-4BF8-9B2B-A4A3EAAFBFB2}"/>
              </a:ext>
            </a:extLst>
          </p:cNvPr>
          <p:cNvSpPr/>
          <p:nvPr/>
        </p:nvSpPr>
        <p:spPr>
          <a:xfrm>
            <a:off x="515380" y="4989737"/>
            <a:ext cx="3609298" cy="1080000"/>
          </a:xfrm>
          <a:prstGeom prst="rect">
            <a:avLst/>
          </a:prstGeom>
          <a:noFill/>
          <a:ln w="19050">
            <a:solidFill>
              <a:schemeClr val="accent1">
                <a:lumMod val="75000"/>
              </a:schemeClr>
            </a:solidFill>
          </a:ln>
        </p:spPr>
        <p:txBody>
          <a:bodyPr wrap="square" anchor="t">
            <a:noAutofit/>
          </a:bodyPr>
          <a:lstStyle/>
          <a:p>
            <a:pPr>
              <a:spcBef>
                <a:spcPts val="1200"/>
              </a:spcBef>
            </a:pPr>
            <a:r>
              <a:rPr lang="ja-JP" altLang="en-US" sz="1200" dirty="0">
                <a:solidFill>
                  <a:schemeClr val="accent1">
                    <a:lumMod val="50000"/>
                  </a:schemeClr>
                </a:solidFill>
                <a:latin typeface="+mn-ea"/>
                <a:ea typeface="+mn-ea"/>
              </a:rPr>
              <a:t>②</a:t>
            </a:r>
            <a:r>
              <a:rPr lang="ja-JP" altLang="en-US" sz="1200" b="1" u="sng" dirty="0">
                <a:solidFill>
                  <a:schemeClr val="accent1">
                    <a:lumMod val="50000"/>
                  </a:schemeClr>
                </a:solidFill>
                <a:latin typeface="+mn-ea"/>
                <a:ea typeface="+mn-ea"/>
              </a:rPr>
              <a:t>各領域を効率的に改善・高度化する為の方法</a:t>
            </a:r>
          </a:p>
        </p:txBody>
      </p:sp>
      <p:sp>
        <p:nvSpPr>
          <p:cNvPr id="74" name="正方形/長方形 73">
            <a:extLst>
              <a:ext uri="{FF2B5EF4-FFF2-40B4-BE49-F238E27FC236}">
                <a16:creationId xmlns:a16="http://schemas.microsoft.com/office/drawing/2014/main" id="{C21A3AEE-10CE-482C-81CA-127EFEC8DB72}"/>
              </a:ext>
            </a:extLst>
          </p:cNvPr>
          <p:cNvSpPr/>
          <p:nvPr/>
        </p:nvSpPr>
        <p:spPr>
          <a:xfrm>
            <a:off x="8449342" y="4047976"/>
            <a:ext cx="3600000" cy="794806"/>
          </a:xfrm>
          <a:prstGeom prst="rect">
            <a:avLst/>
          </a:prstGeom>
          <a:noFill/>
          <a:ln w="19050">
            <a:solidFill>
              <a:schemeClr val="accent1">
                <a:lumMod val="75000"/>
              </a:schemeClr>
            </a:solidFill>
          </a:ln>
        </p:spPr>
        <p:txBody>
          <a:bodyPr wrap="square" anchor="t">
            <a:noAutofit/>
          </a:bodyPr>
          <a:lstStyle/>
          <a:p>
            <a:pPr>
              <a:spcAft>
                <a:spcPts val="600"/>
              </a:spcAft>
            </a:pPr>
            <a:r>
              <a:rPr lang="en-US" altLang="ja-JP" sz="1200" b="1" dirty="0">
                <a:solidFill>
                  <a:schemeClr val="accent1">
                    <a:lumMod val="50000"/>
                  </a:schemeClr>
                </a:solidFill>
                <a:latin typeface="+mn-ea"/>
                <a:ea typeface="+mn-ea"/>
              </a:rPr>
              <a:t>C.</a:t>
            </a:r>
            <a:r>
              <a:rPr lang="ja-JP" altLang="en-US" sz="1200" b="1" dirty="0">
                <a:solidFill>
                  <a:schemeClr val="accent1">
                    <a:lumMod val="50000"/>
                  </a:schemeClr>
                </a:solidFill>
                <a:latin typeface="+mn-ea"/>
                <a:ea typeface="+mn-ea"/>
              </a:rPr>
              <a:t>課題</a:t>
            </a:r>
            <a:endParaRPr lang="en-US" altLang="ja-JP" sz="1200" b="1" dirty="0">
              <a:solidFill>
                <a:schemeClr val="accent1">
                  <a:lumMod val="50000"/>
                </a:schemeClr>
              </a:solidFill>
              <a:latin typeface="+mn-ea"/>
              <a:ea typeface="+mn-ea"/>
            </a:endParaRPr>
          </a:p>
          <a:p>
            <a:pPr>
              <a:spcAft>
                <a:spcPts val="0"/>
              </a:spcAft>
            </a:pPr>
            <a:r>
              <a:rPr lang="ja-JP" altLang="en-US" sz="1200" dirty="0">
                <a:solidFill>
                  <a:schemeClr val="accent1">
                    <a:lumMod val="50000"/>
                  </a:schemeClr>
                </a:solidFill>
                <a:latin typeface="+mn-ea"/>
                <a:ea typeface="+mn-ea"/>
              </a:rPr>
              <a:t>・</a:t>
            </a:r>
            <a:r>
              <a:rPr lang="en-US" altLang="ja-JP" sz="1200" dirty="0">
                <a:solidFill>
                  <a:schemeClr val="accent1">
                    <a:lumMod val="50000"/>
                  </a:schemeClr>
                </a:solidFill>
                <a:latin typeface="+mn-ea"/>
                <a:ea typeface="+mn-ea"/>
              </a:rPr>
              <a:t>CC</a:t>
            </a:r>
            <a:r>
              <a:rPr lang="ja-JP" altLang="en-US" sz="1200" dirty="0">
                <a:solidFill>
                  <a:schemeClr val="accent1">
                    <a:lumMod val="50000"/>
                  </a:schemeClr>
                </a:solidFill>
                <a:latin typeface="+mn-ea"/>
                <a:ea typeface="+mn-ea"/>
              </a:rPr>
              <a:t>研メンバー各社で抱えている課題</a:t>
            </a:r>
            <a:endParaRPr lang="en-US" altLang="ja-JP" sz="1200" dirty="0">
              <a:solidFill>
                <a:schemeClr val="accent1">
                  <a:lumMod val="50000"/>
                </a:schemeClr>
              </a:solidFill>
              <a:latin typeface="+mn-ea"/>
              <a:ea typeface="+mn-ea"/>
            </a:endParaRPr>
          </a:p>
          <a:p>
            <a:pPr>
              <a:spcAft>
                <a:spcPts val="0"/>
              </a:spcAft>
            </a:pPr>
            <a:r>
              <a:rPr lang="ja-JP" altLang="en-US" sz="1200" dirty="0">
                <a:solidFill>
                  <a:schemeClr val="accent1">
                    <a:lumMod val="50000"/>
                  </a:schemeClr>
                </a:solidFill>
                <a:latin typeface="+mn-ea"/>
                <a:ea typeface="+mn-ea"/>
              </a:rPr>
              <a:t>・業界や競合他社の課題</a:t>
            </a:r>
            <a:endParaRPr lang="en-US" altLang="ja-JP" sz="1200" dirty="0">
              <a:solidFill>
                <a:schemeClr val="accent1">
                  <a:lumMod val="50000"/>
                </a:schemeClr>
              </a:solidFill>
              <a:latin typeface="+mn-ea"/>
              <a:ea typeface="+mn-ea"/>
            </a:endParaRPr>
          </a:p>
        </p:txBody>
      </p:sp>
      <p:sp>
        <p:nvSpPr>
          <p:cNvPr id="75" name="正方形/長方形 74">
            <a:extLst>
              <a:ext uri="{FF2B5EF4-FFF2-40B4-BE49-F238E27FC236}">
                <a16:creationId xmlns:a16="http://schemas.microsoft.com/office/drawing/2014/main" id="{AE0DEB1C-4FDD-49B6-B42E-B82E7FC4D7DE}"/>
              </a:ext>
            </a:extLst>
          </p:cNvPr>
          <p:cNvSpPr/>
          <p:nvPr/>
        </p:nvSpPr>
        <p:spPr>
          <a:xfrm>
            <a:off x="8449342" y="4937844"/>
            <a:ext cx="3600000" cy="743030"/>
          </a:xfrm>
          <a:prstGeom prst="rect">
            <a:avLst/>
          </a:prstGeom>
          <a:noFill/>
          <a:ln w="19050">
            <a:solidFill>
              <a:schemeClr val="accent1">
                <a:lumMod val="75000"/>
              </a:schemeClr>
            </a:solidFill>
          </a:ln>
        </p:spPr>
        <p:txBody>
          <a:bodyPr wrap="square" anchor="t">
            <a:noAutofit/>
          </a:bodyPr>
          <a:lstStyle/>
          <a:p>
            <a:pPr>
              <a:spcBef>
                <a:spcPts val="0"/>
              </a:spcBef>
              <a:spcAft>
                <a:spcPts val="600"/>
              </a:spcAft>
            </a:pPr>
            <a:r>
              <a:rPr lang="en-US" altLang="ja-JP" sz="1200" b="1" dirty="0">
                <a:solidFill>
                  <a:schemeClr val="accent1">
                    <a:lumMod val="50000"/>
                  </a:schemeClr>
                </a:solidFill>
                <a:latin typeface="+mn-ea"/>
                <a:ea typeface="+mn-ea"/>
              </a:rPr>
              <a:t>D.</a:t>
            </a:r>
            <a:r>
              <a:rPr lang="ja-JP" altLang="en-US" sz="1200" b="1" dirty="0">
                <a:solidFill>
                  <a:schemeClr val="accent1">
                    <a:lumMod val="50000"/>
                  </a:schemeClr>
                </a:solidFill>
                <a:latin typeface="+mn-ea"/>
                <a:ea typeface="+mn-ea"/>
              </a:rPr>
              <a:t>事例</a:t>
            </a:r>
            <a:endParaRPr lang="en-US" altLang="ja-JP" sz="1200" b="1" dirty="0">
              <a:solidFill>
                <a:schemeClr val="accent1">
                  <a:lumMod val="50000"/>
                </a:schemeClr>
              </a:solidFill>
              <a:latin typeface="+mn-ea"/>
              <a:ea typeface="+mn-ea"/>
            </a:endParaRPr>
          </a:p>
          <a:p>
            <a:r>
              <a:rPr lang="ja-JP" altLang="en-US" sz="1200" dirty="0">
                <a:solidFill>
                  <a:schemeClr val="accent1">
                    <a:lumMod val="50000"/>
                  </a:schemeClr>
                </a:solidFill>
                <a:latin typeface="+mn-ea"/>
                <a:ea typeface="+mn-ea"/>
              </a:rPr>
              <a:t>・</a:t>
            </a:r>
            <a:r>
              <a:rPr lang="en-US" altLang="ja-JP" sz="1200" dirty="0">
                <a:solidFill>
                  <a:schemeClr val="accent1">
                    <a:lumMod val="50000"/>
                  </a:schemeClr>
                </a:solidFill>
                <a:latin typeface="+mn-ea"/>
                <a:ea typeface="+mn-ea"/>
              </a:rPr>
              <a:t>CC</a:t>
            </a:r>
            <a:r>
              <a:rPr lang="ja-JP" altLang="en-US" sz="1200" dirty="0">
                <a:solidFill>
                  <a:schemeClr val="accent1">
                    <a:lumMod val="50000"/>
                  </a:schemeClr>
                </a:solidFill>
                <a:latin typeface="+mn-ea"/>
                <a:ea typeface="+mn-ea"/>
              </a:rPr>
              <a:t>研メンバー各社の成功</a:t>
            </a:r>
            <a:r>
              <a:rPr lang="en-US" altLang="ja-JP" sz="1200" dirty="0">
                <a:solidFill>
                  <a:schemeClr val="accent1">
                    <a:lumMod val="50000"/>
                  </a:schemeClr>
                </a:solidFill>
                <a:latin typeface="+mn-ea"/>
                <a:ea typeface="+mn-ea"/>
              </a:rPr>
              <a:t>/</a:t>
            </a:r>
            <a:r>
              <a:rPr lang="ja-JP" altLang="en-US" sz="1200" dirty="0">
                <a:solidFill>
                  <a:schemeClr val="accent1">
                    <a:lumMod val="50000"/>
                  </a:schemeClr>
                </a:solidFill>
                <a:latin typeface="+mn-ea"/>
                <a:ea typeface="+mn-ea"/>
              </a:rPr>
              <a:t>失敗事例</a:t>
            </a:r>
            <a:endParaRPr lang="en-US" altLang="ja-JP" sz="1200" dirty="0">
              <a:solidFill>
                <a:schemeClr val="accent1">
                  <a:lumMod val="50000"/>
                </a:schemeClr>
              </a:solidFill>
              <a:latin typeface="+mn-ea"/>
              <a:ea typeface="+mn-ea"/>
            </a:endParaRPr>
          </a:p>
          <a:p>
            <a:r>
              <a:rPr lang="ja-JP" altLang="en-US" sz="1200" dirty="0">
                <a:solidFill>
                  <a:schemeClr val="accent1">
                    <a:lumMod val="50000"/>
                  </a:schemeClr>
                </a:solidFill>
                <a:latin typeface="+mn-ea"/>
                <a:ea typeface="+mn-ea"/>
              </a:rPr>
              <a:t>・業界や競合他社の事例</a:t>
            </a:r>
            <a:endParaRPr lang="en-US" altLang="ja-JP" sz="1200" dirty="0">
              <a:solidFill>
                <a:schemeClr val="accent1">
                  <a:lumMod val="50000"/>
                </a:schemeClr>
              </a:solidFill>
              <a:latin typeface="+mn-ea"/>
              <a:ea typeface="+mn-ea"/>
            </a:endParaRPr>
          </a:p>
        </p:txBody>
      </p:sp>
      <p:sp>
        <p:nvSpPr>
          <p:cNvPr id="78" name="正方形/長方形 77">
            <a:extLst>
              <a:ext uri="{FF2B5EF4-FFF2-40B4-BE49-F238E27FC236}">
                <a16:creationId xmlns:a16="http://schemas.microsoft.com/office/drawing/2014/main" id="{2C587DAF-23A4-450A-BB88-4D95C312AC4E}"/>
              </a:ext>
            </a:extLst>
          </p:cNvPr>
          <p:cNvSpPr/>
          <p:nvPr/>
        </p:nvSpPr>
        <p:spPr>
          <a:xfrm>
            <a:off x="4478260" y="1395842"/>
            <a:ext cx="3600000" cy="360000"/>
          </a:xfrm>
          <a:prstGeom prst="rect">
            <a:avLst/>
          </a:prstGeom>
          <a:solidFill>
            <a:schemeClr val="accent1">
              <a:lumMod val="20000"/>
              <a:lumOff val="80000"/>
            </a:schemeClr>
          </a:solidFill>
          <a:ln w="19050">
            <a:solidFill>
              <a:schemeClr val="accent1">
                <a:lumMod val="75000"/>
              </a:schemeClr>
            </a:solidFill>
          </a:ln>
        </p:spPr>
        <p:txBody>
          <a:bodyPr wrap="square" anchor="ctr">
            <a:noAutofit/>
          </a:bodyPr>
          <a:lstStyle/>
          <a:p>
            <a:pPr algn="ctr"/>
            <a:r>
              <a:rPr lang="ja-JP" altLang="en-US" sz="1200" dirty="0">
                <a:solidFill>
                  <a:schemeClr val="accent1">
                    <a:lumMod val="50000"/>
                  </a:schemeClr>
                </a:solidFill>
                <a:latin typeface="+mj-ea"/>
                <a:ea typeface="+mj-ea"/>
              </a:rPr>
              <a:t>論点</a:t>
            </a:r>
            <a:r>
              <a:rPr lang="en-US" altLang="ja-JP" sz="1200" dirty="0">
                <a:solidFill>
                  <a:schemeClr val="accent1">
                    <a:lumMod val="50000"/>
                  </a:schemeClr>
                </a:solidFill>
                <a:latin typeface="+mj-ea"/>
                <a:ea typeface="+mj-ea"/>
              </a:rPr>
              <a:t>(</a:t>
            </a:r>
            <a:r>
              <a:rPr lang="ja-JP" altLang="en-US" sz="1200" dirty="0">
                <a:solidFill>
                  <a:schemeClr val="accent1">
                    <a:lumMod val="50000"/>
                  </a:schemeClr>
                </a:solidFill>
                <a:latin typeface="+mj-ea"/>
                <a:ea typeface="+mj-ea"/>
              </a:rPr>
              <a:t>検討すべき事項</a:t>
            </a:r>
            <a:r>
              <a:rPr lang="en-US" altLang="ja-JP" sz="1200" dirty="0">
                <a:solidFill>
                  <a:schemeClr val="accent1">
                    <a:lumMod val="50000"/>
                  </a:schemeClr>
                </a:solidFill>
                <a:latin typeface="+mj-ea"/>
                <a:ea typeface="+mj-ea"/>
              </a:rPr>
              <a:t>)</a:t>
            </a:r>
            <a:endParaRPr lang="ja-JP" altLang="en-US" sz="1200" dirty="0">
              <a:solidFill>
                <a:schemeClr val="accent1">
                  <a:lumMod val="50000"/>
                </a:schemeClr>
              </a:solidFill>
              <a:latin typeface="+mj-ea"/>
              <a:ea typeface="+mj-ea"/>
            </a:endParaRPr>
          </a:p>
        </p:txBody>
      </p:sp>
      <p:sp>
        <p:nvSpPr>
          <p:cNvPr id="79" name="正方形/長方形 78">
            <a:extLst>
              <a:ext uri="{FF2B5EF4-FFF2-40B4-BE49-F238E27FC236}">
                <a16:creationId xmlns:a16="http://schemas.microsoft.com/office/drawing/2014/main" id="{916F3683-128E-4C0C-874D-AFEB1D81A843}"/>
              </a:ext>
            </a:extLst>
          </p:cNvPr>
          <p:cNvSpPr/>
          <p:nvPr/>
        </p:nvSpPr>
        <p:spPr>
          <a:xfrm>
            <a:off x="4474805" y="2385963"/>
            <a:ext cx="3602284" cy="1279756"/>
          </a:xfrm>
          <a:prstGeom prst="rect">
            <a:avLst/>
          </a:prstGeom>
          <a:noFill/>
          <a:ln w="19050">
            <a:solidFill>
              <a:schemeClr val="accent1">
                <a:lumMod val="75000"/>
              </a:schemeClr>
            </a:solidFill>
          </a:ln>
        </p:spPr>
        <p:txBody>
          <a:bodyPr wrap="square" anchor="ctr">
            <a:noAutofit/>
          </a:bodyPr>
          <a:lstStyle/>
          <a:p>
            <a:pPr marL="171450" indent="-171450">
              <a:spcBef>
                <a:spcPts val="300"/>
              </a:spcBef>
              <a:buFont typeface="Wingdings" panose="05000000000000000000" pitchFamily="2" charset="2"/>
              <a:buChar char="l"/>
            </a:pPr>
            <a:r>
              <a:rPr lang="ja-JP" altLang="en-US" sz="1200" b="1" dirty="0">
                <a:solidFill>
                  <a:schemeClr val="accent1">
                    <a:lumMod val="50000"/>
                  </a:schemeClr>
                </a:solidFill>
                <a:latin typeface="+mn-ea"/>
                <a:ea typeface="+mn-ea"/>
              </a:rPr>
              <a:t>データ利活用戦略や施策との整合をとるには。</a:t>
            </a:r>
            <a:endParaRPr lang="en-US" altLang="ja-JP" sz="1200" b="1" dirty="0">
              <a:solidFill>
                <a:schemeClr val="accent1">
                  <a:lumMod val="50000"/>
                </a:schemeClr>
              </a:solidFill>
              <a:latin typeface="+mn-ea"/>
              <a:ea typeface="+mn-ea"/>
            </a:endParaRPr>
          </a:p>
          <a:p>
            <a:pPr marL="171450" indent="-171450">
              <a:spcBef>
                <a:spcPts val="300"/>
              </a:spcBef>
              <a:buFont typeface="Wingdings" panose="05000000000000000000" pitchFamily="2" charset="2"/>
              <a:buChar char="l"/>
            </a:pPr>
            <a:r>
              <a:rPr lang="ja-JP" altLang="en-US" sz="1200" b="1" dirty="0">
                <a:solidFill>
                  <a:schemeClr val="accent1">
                    <a:lumMod val="50000"/>
                  </a:schemeClr>
                </a:solidFill>
                <a:latin typeface="+mn-ea"/>
                <a:ea typeface="+mn-ea"/>
              </a:rPr>
              <a:t>ビジネス要望を漏れなく把握・反映する方法は。</a:t>
            </a:r>
            <a:endParaRPr lang="en-US" altLang="ja-JP" sz="1200" b="1" dirty="0">
              <a:solidFill>
                <a:schemeClr val="accent1">
                  <a:lumMod val="50000"/>
                </a:schemeClr>
              </a:solidFill>
              <a:latin typeface="+mn-ea"/>
              <a:ea typeface="+mn-ea"/>
            </a:endParaRPr>
          </a:p>
          <a:p>
            <a:pPr marL="171450" indent="-171450">
              <a:spcBef>
                <a:spcPts val="300"/>
              </a:spcBef>
              <a:buFont typeface="Wingdings" panose="05000000000000000000" pitchFamily="2" charset="2"/>
              <a:buChar char="l"/>
            </a:pPr>
            <a:r>
              <a:rPr lang="ja-JP" altLang="en-US" sz="1200" b="1" dirty="0">
                <a:solidFill>
                  <a:schemeClr val="accent1">
                    <a:lumMod val="50000"/>
                  </a:schemeClr>
                </a:solidFill>
                <a:latin typeface="+mn-ea"/>
                <a:ea typeface="+mn-ea"/>
              </a:rPr>
              <a:t>要望に即したシステム構成や要素を選定するには。</a:t>
            </a:r>
            <a:endParaRPr lang="en-US" altLang="ja-JP" sz="1200" b="1" dirty="0">
              <a:solidFill>
                <a:schemeClr val="accent1">
                  <a:lumMod val="50000"/>
                </a:schemeClr>
              </a:solidFill>
              <a:latin typeface="+mn-ea"/>
              <a:ea typeface="+mn-ea"/>
            </a:endParaRPr>
          </a:p>
        </p:txBody>
      </p:sp>
      <p:sp>
        <p:nvSpPr>
          <p:cNvPr id="80" name="正方形/長方形 79">
            <a:extLst>
              <a:ext uri="{FF2B5EF4-FFF2-40B4-BE49-F238E27FC236}">
                <a16:creationId xmlns:a16="http://schemas.microsoft.com/office/drawing/2014/main" id="{DEB9BBF3-EF2E-4081-AE1B-D06CAD9FF88E}"/>
              </a:ext>
            </a:extLst>
          </p:cNvPr>
          <p:cNvSpPr/>
          <p:nvPr/>
        </p:nvSpPr>
        <p:spPr>
          <a:xfrm>
            <a:off x="4445308" y="4842782"/>
            <a:ext cx="3602284" cy="1358526"/>
          </a:xfrm>
          <a:prstGeom prst="rect">
            <a:avLst/>
          </a:prstGeom>
          <a:noFill/>
          <a:ln w="19050">
            <a:solidFill>
              <a:schemeClr val="accent1">
                <a:lumMod val="75000"/>
              </a:schemeClr>
            </a:solidFill>
          </a:ln>
        </p:spPr>
        <p:txBody>
          <a:bodyPr wrap="square" anchor="ctr">
            <a:noAutofit/>
          </a:bodyPr>
          <a:lstStyle/>
          <a:p>
            <a:pPr marL="171450" indent="-171450">
              <a:spcBef>
                <a:spcPts val="300"/>
              </a:spcBef>
              <a:buFont typeface="Wingdings" panose="05000000000000000000" pitchFamily="2" charset="2"/>
              <a:buChar char="l"/>
            </a:pPr>
            <a:r>
              <a:rPr lang="ja-JP" altLang="en-US" sz="1200" b="1" dirty="0">
                <a:solidFill>
                  <a:schemeClr val="accent1">
                    <a:lumMod val="50000"/>
                  </a:schemeClr>
                </a:solidFill>
                <a:latin typeface="+mn-ea"/>
                <a:ea typeface="+mn-ea"/>
              </a:rPr>
              <a:t>何が課題なのか。どこから取り組むべきか。</a:t>
            </a:r>
            <a:endParaRPr lang="en-US" altLang="ja-JP" sz="1200" b="1" dirty="0">
              <a:solidFill>
                <a:schemeClr val="accent1">
                  <a:lumMod val="50000"/>
                </a:schemeClr>
              </a:solidFill>
              <a:latin typeface="+mn-ea"/>
              <a:ea typeface="+mn-ea"/>
            </a:endParaRPr>
          </a:p>
          <a:p>
            <a:pPr marL="171450" indent="-171450">
              <a:spcBef>
                <a:spcPts val="300"/>
              </a:spcBef>
              <a:buFont typeface="Wingdings" panose="05000000000000000000" pitchFamily="2" charset="2"/>
              <a:buChar char="l"/>
            </a:pPr>
            <a:r>
              <a:rPr lang="ja-JP" altLang="en-US" sz="1200" b="1" dirty="0">
                <a:solidFill>
                  <a:schemeClr val="accent1">
                    <a:lumMod val="50000"/>
                  </a:schemeClr>
                </a:solidFill>
                <a:latin typeface="+mn-ea"/>
                <a:ea typeface="+mn-ea"/>
              </a:rPr>
              <a:t>どこまでやればいいのか。どこを目指せばいいのか。</a:t>
            </a:r>
            <a:endParaRPr lang="en-US" altLang="ja-JP" sz="1200" b="1" dirty="0">
              <a:solidFill>
                <a:schemeClr val="accent1">
                  <a:lumMod val="50000"/>
                </a:schemeClr>
              </a:solidFill>
              <a:latin typeface="+mn-ea"/>
              <a:ea typeface="+mn-ea"/>
            </a:endParaRPr>
          </a:p>
          <a:p>
            <a:pPr marL="171450" indent="-171450">
              <a:spcBef>
                <a:spcPts val="300"/>
              </a:spcBef>
              <a:buFont typeface="Wingdings" panose="05000000000000000000" pitchFamily="2" charset="2"/>
              <a:buChar char="l"/>
            </a:pPr>
            <a:r>
              <a:rPr lang="ja-JP" altLang="en-US" sz="1200" b="1" dirty="0">
                <a:solidFill>
                  <a:schemeClr val="accent1">
                    <a:lumMod val="50000"/>
                  </a:schemeClr>
                </a:solidFill>
                <a:latin typeface="+mn-ea"/>
                <a:ea typeface="+mn-ea"/>
              </a:rPr>
              <a:t>解決へのアプローチやソリューション・プラクティスは。</a:t>
            </a:r>
            <a:endParaRPr lang="en-US" altLang="ja-JP" sz="1200" b="1" dirty="0">
              <a:solidFill>
                <a:schemeClr val="accent1">
                  <a:lumMod val="50000"/>
                </a:schemeClr>
              </a:solidFill>
              <a:latin typeface="+mn-ea"/>
              <a:ea typeface="+mn-ea"/>
            </a:endParaRPr>
          </a:p>
          <a:p>
            <a:pPr marL="171450" indent="-171450">
              <a:spcBef>
                <a:spcPts val="300"/>
              </a:spcBef>
              <a:buFont typeface="Wingdings" panose="05000000000000000000" pitchFamily="2" charset="2"/>
              <a:buChar char="l"/>
            </a:pPr>
            <a:r>
              <a:rPr lang="en-US" altLang="ja-JP" sz="1200" b="1" dirty="0">
                <a:solidFill>
                  <a:schemeClr val="accent1">
                    <a:lumMod val="50000"/>
                  </a:schemeClr>
                </a:solidFill>
                <a:latin typeface="+mn-ea"/>
                <a:ea typeface="+mn-ea"/>
              </a:rPr>
              <a:t>AI</a:t>
            </a:r>
            <a:r>
              <a:rPr lang="ja-JP" altLang="en-US" sz="1200" b="1" dirty="0">
                <a:solidFill>
                  <a:schemeClr val="accent1">
                    <a:lumMod val="50000"/>
                  </a:schemeClr>
                </a:solidFill>
                <a:latin typeface="+mn-ea"/>
                <a:ea typeface="+mn-ea"/>
              </a:rPr>
              <a:t>等を活用した更に発展的なアプローチはあるか。</a:t>
            </a:r>
            <a:endParaRPr lang="en-US" altLang="ja-JP" sz="1200" b="1" dirty="0">
              <a:solidFill>
                <a:schemeClr val="accent1">
                  <a:lumMod val="50000"/>
                </a:schemeClr>
              </a:solidFill>
              <a:latin typeface="+mn-ea"/>
              <a:ea typeface="+mn-ea"/>
            </a:endParaRPr>
          </a:p>
        </p:txBody>
      </p:sp>
      <p:cxnSp>
        <p:nvCxnSpPr>
          <p:cNvPr id="29" name="コネクタ: カギ線 28">
            <a:extLst>
              <a:ext uri="{FF2B5EF4-FFF2-40B4-BE49-F238E27FC236}">
                <a16:creationId xmlns:a16="http://schemas.microsoft.com/office/drawing/2014/main" id="{1FDE08C6-33B6-455E-B124-2ADC055C824A}"/>
              </a:ext>
            </a:extLst>
          </p:cNvPr>
          <p:cNvCxnSpPr>
            <a:cxnSpLocks/>
            <a:stCxn id="74" idx="1"/>
            <a:endCxn id="80" idx="3"/>
          </p:cNvCxnSpPr>
          <p:nvPr/>
        </p:nvCxnSpPr>
        <p:spPr>
          <a:xfrm rot="10800000" flipV="1">
            <a:off x="8047592" y="4445379"/>
            <a:ext cx="401750" cy="1076666"/>
          </a:xfrm>
          <a:prstGeom prst="bentConnector3">
            <a:avLst/>
          </a:prstGeom>
          <a:ln w="28575">
            <a:solidFill>
              <a:schemeClr val="accent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コネクタ: カギ線 80">
            <a:extLst>
              <a:ext uri="{FF2B5EF4-FFF2-40B4-BE49-F238E27FC236}">
                <a16:creationId xmlns:a16="http://schemas.microsoft.com/office/drawing/2014/main" id="{1DFBA72B-1EC6-4682-BDF1-9BD2EC5C281F}"/>
              </a:ext>
            </a:extLst>
          </p:cNvPr>
          <p:cNvCxnSpPr>
            <a:cxnSpLocks/>
            <a:stCxn id="75" idx="1"/>
            <a:endCxn id="80" idx="3"/>
          </p:cNvCxnSpPr>
          <p:nvPr/>
        </p:nvCxnSpPr>
        <p:spPr>
          <a:xfrm rot="10800000" flipV="1">
            <a:off x="8047592" y="5309359"/>
            <a:ext cx="401750" cy="212686"/>
          </a:xfrm>
          <a:prstGeom prst="bentConnector3">
            <a:avLst>
              <a:gd name="adj1" fmla="val 50000"/>
            </a:avLst>
          </a:prstGeom>
          <a:ln w="28575">
            <a:solidFill>
              <a:schemeClr val="accent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コネクタ: カギ線 83">
            <a:extLst>
              <a:ext uri="{FF2B5EF4-FFF2-40B4-BE49-F238E27FC236}">
                <a16:creationId xmlns:a16="http://schemas.microsoft.com/office/drawing/2014/main" id="{8C56DDAA-841D-4792-9B58-F30764966C59}"/>
              </a:ext>
            </a:extLst>
          </p:cNvPr>
          <p:cNvCxnSpPr>
            <a:cxnSpLocks/>
            <a:stCxn id="61" idx="1"/>
            <a:endCxn id="79" idx="3"/>
          </p:cNvCxnSpPr>
          <p:nvPr/>
        </p:nvCxnSpPr>
        <p:spPr>
          <a:xfrm rot="10800000" flipV="1">
            <a:off x="8077090" y="2385185"/>
            <a:ext cx="355911" cy="640655"/>
          </a:xfrm>
          <a:prstGeom prst="bentConnector3">
            <a:avLst>
              <a:gd name="adj1" fmla="val 50000"/>
            </a:avLst>
          </a:prstGeom>
          <a:ln w="28575">
            <a:solidFill>
              <a:schemeClr val="accent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7" name="コネクタ: カギ線 86">
            <a:extLst>
              <a:ext uri="{FF2B5EF4-FFF2-40B4-BE49-F238E27FC236}">
                <a16:creationId xmlns:a16="http://schemas.microsoft.com/office/drawing/2014/main" id="{EEB6A3D5-2141-4061-B69C-831C89D986C7}"/>
              </a:ext>
            </a:extLst>
          </p:cNvPr>
          <p:cNvCxnSpPr>
            <a:cxnSpLocks/>
            <a:stCxn id="62" idx="1"/>
            <a:endCxn id="79" idx="3"/>
          </p:cNvCxnSpPr>
          <p:nvPr/>
        </p:nvCxnSpPr>
        <p:spPr>
          <a:xfrm rot="10800000">
            <a:off x="8077090" y="3025842"/>
            <a:ext cx="355911" cy="403211"/>
          </a:xfrm>
          <a:prstGeom prst="bentConnector3">
            <a:avLst>
              <a:gd name="adj1" fmla="val 50000"/>
            </a:avLst>
          </a:prstGeom>
          <a:ln w="28575">
            <a:solidFill>
              <a:schemeClr val="accent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5" name="正方形/長方形 94">
            <a:extLst>
              <a:ext uri="{FF2B5EF4-FFF2-40B4-BE49-F238E27FC236}">
                <a16:creationId xmlns:a16="http://schemas.microsoft.com/office/drawing/2014/main" id="{D796B9C8-02E8-48B5-98FF-74FC0F830F8C}"/>
              </a:ext>
            </a:extLst>
          </p:cNvPr>
          <p:cNvSpPr/>
          <p:nvPr/>
        </p:nvSpPr>
        <p:spPr>
          <a:xfrm>
            <a:off x="8449342" y="5782314"/>
            <a:ext cx="3600000" cy="743030"/>
          </a:xfrm>
          <a:prstGeom prst="rect">
            <a:avLst/>
          </a:prstGeom>
          <a:noFill/>
          <a:ln w="19050">
            <a:solidFill>
              <a:schemeClr val="accent1">
                <a:lumMod val="75000"/>
              </a:schemeClr>
            </a:solidFill>
          </a:ln>
        </p:spPr>
        <p:txBody>
          <a:bodyPr wrap="square" anchor="t">
            <a:noAutofit/>
          </a:bodyPr>
          <a:lstStyle/>
          <a:p>
            <a:pPr>
              <a:spcAft>
                <a:spcPts val="600"/>
              </a:spcAft>
            </a:pPr>
            <a:r>
              <a:rPr lang="en-US" altLang="ja-JP" sz="1200" b="1" dirty="0">
                <a:solidFill>
                  <a:schemeClr val="accent1">
                    <a:lumMod val="50000"/>
                  </a:schemeClr>
                </a:solidFill>
                <a:latin typeface="+mn-ea"/>
                <a:ea typeface="+mn-ea"/>
              </a:rPr>
              <a:t>E.</a:t>
            </a:r>
            <a:r>
              <a:rPr lang="ja-JP" altLang="en-US" sz="1200" b="1" dirty="0">
                <a:solidFill>
                  <a:schemeClr val="accent1">
                    <a:lumMod val="50000"/>
                  </a:schemeClr>
                </a:solidFill>
                <a:latin typeface="+mn-ea"/>
                <a:ea typeface="+mn-ea"/>
              </a:rPr>
              <a:t>既存のソリューション</a:t>
            </a:r>
            <a:endParaRPr lang="en-US" altLang="ja-JP" sz="1200" b="1" dirty="0">
              <a:solidFill>
                <a:schemeClr val="accent1">
                  <a:lumMod val="50000"/>
                </a:schemeClr>
              </a:solidFill>
              <a:latin typeface="+mn-ea"/>
              <a:ea typeface="+mn-ea"/>
            </a:endParaRPr>
          </a:p>
          <a:p>
            <a:r>
              <a:rPr lang="ja-JP" altLang="en-US" sz="1200" dirty="0">
                <a:solidFill>
                  <a:schemeClr val="accent1">
                    <a:lumMod val="50000"/>
                  </a:schemeClr>
                </a:solidFill>
                <a:latin typeface="+mn-ea"/>
                <a:ea typeface="+mn-ea"/>
              </a:rPr>
              <a:t>・</a:t>
            </a:r>
            <a:r>
              <a:rPr lang="en-US" altLang="ja-JP" sz="1200" dirty="0">
                <a:solidFill>
                  <a:schemeClr val="accent1">
                    <a:lumMod val="50000"/>
                  </a:schemeClr>
                </a:solidFill>
                <a:latin typeface="+mn-ea"/>
                <a:ea typeface="+mn-ea"/>
              </a:rPr>
              <a:t>DMBOK</a:t>
            </a:r>
            <a:r>
              <a:rPr lang="ja-JP" altLang="en-US" sz="1200" dirty="0">
                <a:solidFill>
                  <a:schemeClr val="accent1">
                    <a:lumMod val="50000"/>
                  </a:schemeClr>
                </a:solidFill>
                <a:latin typeface="+mn-ea"/>
                <a:ea typeface="+mn-ea"/>
              </a:rPr>
              <a:t>などのフレームワーク</a:t>
            </a:r>
            <a:endParaRPr lang="en-US" altLang="ja-JP" sz="1200" dirty="0">
              <a:solidFill>
                <a:schemeClr val="accent1">
                  <a:lumMod val="50000"/>
                </a:schemeClr>
              </a:solidFill>
              <a:latin typeface="+mn-ea"/>
              <a:ea typeface="+mn-ea"/>
            </a:endParaRPr>
          </a:p>
          <a:p>
            <a:r>
              <a:rPr lang="ja-JP" altLang="en-US" sz="1200" dirty="0">
                <a:solidFill>
                  <a:schemeClr val="accent1">
                    <a:lumMod val="50000"/>
                  </a:schemeClr>
                </a:solidFill>
                <a:latin typeface="+mn-ea"/>
                <a:ea typeface="+mn-ea"/>
              </a:rPr>
              <a:t>・製品やサービス</a:t>
            </a:r>
            <a:endParaRPr lang="en-US" altLang="ja-JP" sz="1200" dirty="0">
              <a:solidFill>
                <a:schemeClr val="accent1">
                  <a:lumMod val="50000"/>
                </a:schemeClr>
              </a:solidFill>
              <a:latin typeface="+mn-ea"/>
              <a:ea typeface="+mn-ea"/>
            </a:endParaRPr>
          </a:p>
        </p:txBody>
      </p:sp>
      <p:sp>
        <p:nvSpPr>
          <p:cNvPr id="248" name="矢印: 右 247">
            <a:extLst>
              <a:ext uri="{FF2B5EF4-FFF2-40B4-BE49-F238E27FC236}">
                <a16:creationId xmlns:a16="http://schemas.microsoft.com/office/drawing/2014/main" id="{8B175D3A-1032-4039-939A-47F4D4DBC31C}"/>
              </a:ext>
            </a:extLst>
          </p:cNvPr>
          <p:cNvSpPr/>
          <p:nvPr/>
        </p:nvSpPr>
        <p:spPr>
          <a:xfrm>
            <a:off x="4161944" y="2935139"/>
            <a:ext cx="295513" cy="343060"/>
          </a:xfrm>
          <a:prstGeom prst="rightArrow">
            <a:avLst/>
          </a:prstGeom>
          <a:solidFill>
            <a:schemeClr val="accent1">
              <a:lumMod val="50000"/>
            </a:schemeClr>
          </a:solidFill>
          <a:ln w="1905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kumimoji="1" lang="ja-JP" altLang="en-US" sz="1100" b="1" dirty="0">
              <a:solidFill>
                <a:schemeClr val="tx1">
                  <a:lumMod val="75000"/>
                  <a:lumOff val="25000"/>
                </a:schemeClr>
              </a:solidFill>
              <a:latin typeface="Meiryo UI" panose="020B0604030504040204" pitchFamily="50" charset="-128"/>
              <a:ea typeface="Meiryo UI" panose="020B0604030504040204" pitchFamily="50" charset="-128"/>
              <a:cs typeface="Microsoft Himalaya" panose="01010100010101010101" pitchFamily="2" charset="0"/>
            </a:endParaRPr>
          </a:p>
        </p:txBody>
      </p:sp>
      <p:sp>
        <p:nvSpPr>
          <p:cNvPr id="109" name="矢印: 右 108">
            <a:extLst>
              <a:ext uri="{FF2B5EF4-FFF2-40B4-BE49-F238E27FC236}">
                <a16:creationId xmlns:a16="http://schemas.microsoft.com/office/drawing/2014/main" id="{42DF8D3B-EBE6-4D97-A41A-CFDD85D6EEE0}"/>
              </a:ext>
            </a:extLst>
          </p:cNvPr>
          <p:cNvSpPr/>
          <p:nvPr/>
        </p:nvSpPr>
        <p:spPr>
          <a:xfrm>
            <a:off x="4161944" y="5385156"/>
            <a:ext cx="295513" cy="343060"/>
          </a:xfrm>
          <a:prstGeom prst="rightArrow">
            <a:avLst/>
          </a:prstGeom>
          <a:solidFill>
            <a:schemeClr val="accent1">
              <a:lumMod val="50000"/>
            </a:schemeClr>
          </a:solidFill>
          <a:ln w="1905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kumimoji="1" lang="ja-JP" altLang="en-US" sz="1100" b="1" dirty="0">
              <a:solidFill>
                <a:schemeClr val="tx1">
                  <a:lumMod val="75000"/>
                  <a:lumOff val="25000"/>
                </a:schemeClr>
              </a:solidFill>
              <a:latin typeface="Meiryo UI" panose="020B0604030504040204" pitchFamily="50" charset="-128"/>
              <a:ea typeface="Meiryo UI" panose="020B0604030504040204" pitchFamily="50" charset="-128"/>
              <a:cs typeface="Microsoft Himalaya" panose="01010100010101010101" pitchFamily="2" charset="0"/>
            </a:endParaRPr>
          </a:p>
        </p:txBody>
      </p:sp>
      <p:cxnSp>
        <p:nvCxnSpPr>
          <p:cNvPr id="110" name="コネクタ: カギ線 109">
            <a:extLst>
              <a:ext uri="{FF2B5EF4-FFF2-40B4-BE49-F238E27FC236}">
                <a16:creationId xmlns:a16="http://schemas.microsoft.com/office/drawing/2014/main" id="{7798E5AE-9E1D-4652-895C-F17DAD396F57}"/>
              </a:ext>
            </a:extLst>
          </p:cNvPr>
          <p:cNvCxnSpPr>
            <a:cxnSpLocks/>
            <a:stCxn id="95" idx="1"/>
            <a:endCxn id="80" idx="3"/>
          </p:cNvCxnSpPr>
          <p:nvPr/>
        </p:nvCxnSpPr>
        <p:spPr>
          <a:xfrm rot="10800000">
            <a:off x="8047592" y="5522045"/>
            <a:ext cx="401750" cy="631784"/>
          </a:xfrm>
          <a:prstGeom prst="bentConnector3">
            <a:avLst>
              <a:gd name="adj1" fmla="val 50000"/>
            </a:avLst>
          </a:prstGeom>
          <a:ln w="28575">
            <a:solidFill>
              <a:schemeClr val="accent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四角形: 角を丸くする 40">
            <a:extLst>
              <a:ext uri="{FF2B5EF4-FFF2-40B4-BE49-F238E27FC236}">
                <a16:creationId xmlns:a16="http://schemas.microsoft.com/office/drawing/2014/main" id="{2C5D74DC-F4EE-486C-9359-1FBB2B216485}"/>
              </a:ext>
            </a:extLst>
          </p:cNvPr>
          <p:cNvSpPr/>
          <p:nvPr/>
        </p:nvSpPr>
        <p:spPr>
          <a:xfrm>
            <a:off x="492667" y="2070996"/>
            <a:ext cx="3669276" cy="1591287"/>
          </a:xfrm>
          <a:prstGeom prst="roundRect">
            <a:avLst>
              <a:gd name="adj" fmla="val 435"/>
            </a:avLst>
          </a:prstGeom>
          <a:noFill/>
          <a:ln w="19050">
            <a:solidFill>
              <a:schemeClr val="accent2">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kumimoji="1" lang="ja-JP" altLang="en-US" sz="1100" b="1" dirty="0">
              <a:solidFill>
                <a:schemeClr val="tx1">
                  <a:lumMod val="75000"/>
                  <a:lumOff val="25000"/>
                </a:schemeClr>
              </a:solidFill>
              <a:latin typeface="Meiryo UI" panose="020B0604030504040204" pitchFamily="50" charset="-128"/>
              <a:ea typeface="Meiryo UI" panose="020B0604030504040204" pitchFamily="50" charset="-128"/>
              <a:cs typeface="Microsoft Himalaya" panose="01010100010101010101" pitchFamily="2" charset="0"/>
            </a:endParaRPr>
          </a:p>
        </p:txBody>
      </p:sp>
      <p:sp>
        <p:nvSpPr>
          <p:cNvPr id="42" name="四角形: 角を丸くする 41">
            <a:extLst>
              <a:ext uri="{FF2B5EF4-FFF2-40B4-BE49-F238E27FC236}">
                <a16:creationId xmlns:a16="http://schemas.microsoft.com/office/drawing/2014/main" id="{AB990CF4-9324-4A04-B309-1846C11B9173}"/>
              </a:ext>
            </a:extLst>
          </p:cNvPr>
          <p:cNvSpPr/>
          <p:nvPr/>
        </p:nvSpPr>
        <p:spPr>
          <a:xfrm>
            <a:off x="495716" y="2083305"/>
            <a:ext cx="3660025" cy="290203"/>
          </a:xfrm>
          <a:prstGeom prst="roundRect">
            <a:avLst/>
          </a:prstGeom>
          <a:solidFill>
            <a:schemeClr val="accent2">
              <a:lumMod val="75000"/>
            </a:schemeClr>
          </a:solidFill>
          <a:ln w="1905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ja-JP" altLang="en-US" sz="1000" b="1" dirty="0">
                <a:solidFill>
                  <a:schemeClr val="bg1"/>
                </a:solidFill>
                <a:latin typeface="+mn-ea"/>
                <a:cs typeface="Microsoft Himalaya" panose="01010100010101010101" pitchFamily="2" charset="0"/>
              </a:rPr>
              <a:t>データ分析基盤の全体に係るもの</a:t>
            </a:r>
            <a:endParaRPr kumimoji="1" lang="ja-JP" altLang="en-US" sz="1000" b="1" dirty="0">
              <a:solidFill>
                <a:schemeClr val="bg1"/>
              </a:solidFill>
              <a:latin typeface="+mn-ea"/>
              <a:cs typeface="Microsoft Himalaya" panose="01010100010101010101" pitchFamily="2" charset="0"/>
            </a:endParaRPr>
          </a:p>
        </p:txBody>
      </p:sp>
      <p:sp>
        <p:nvSpPr>
          <p:cNvPr id="43" name="四角形: 角を丸くする 42">
            <a:extLst>
              <a:ext uri="{FF2B5EF4-FFF2-40B4-BE49-F238E27FC236}">
                <a16:creationId xmlns:a16="http://schemas.microsoft.com/office/drawing/2014/main" id="{DBF490FE-D910-4D7D-8255-2956AC708A9D}"/>
              </a:ext>
            </a:extLst>
          </p:cNvPr>
          <p:cNvSpPr/>
          <p:nvPr/>
        </p:nvSpPr>
        <p:spPr>
          <a:xfrm>
            <a:off x="471340" y="4500343"/>
            <a:ext cx="3707370" cy="1591287"/>
          </a:xfrm>
          <a:prstGeom prst="roundRect">
            <a:avLst>
              <a:gd name="adj" fmla="val 435"/>
            </a:avLst>
          </a:prstGeom>
          <a:noFill/>
          <a:ln w="19050">
            <a:solidFill>
              <a:schemeClr val="accent2">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kumimoji="1" lang="ja-JP" altLang="en-US" sz="1100" b="1" dirty="0">
              <a:solidFill>
                <a:schemeClr val="tx1">
                  <a:lumMod val="75000"/>
                  <a:lumOff val="25000"/>
                </a:schemeClr>
              </a:solidFill>
              <a:latin typeface="Meiryo UI" panose="020B0604030504040204" pitchFamily="50" charset="-128"/>
              <a:ea typeface="Meiryo UI" panose="020B0604030504040204" pitchFamily="50" charset="-128"/>
              <a:cs typeface="Microsoft Himalaya" panose="01010100010101010101" pitchFamily="2" charset="0"/>
            </a:endParaRPr>
          </a:p>
        </p:txBody>
      </p:sp>
      <p:sp>
        <p:nvSpPr>
          <p:cNvPr id="45" name="四角形: 角を丸くする 44">
            <a:extLst>
              <a:ext uri="{FF2B5EF4-FFF2-40B4-BE49-F238E27FC236}">
                <a16:creationId xmlns:a16="http://schemas.microsoft.com/office/drawing/2014/main" id="{E2EF6901-8EA9-48C4-99A1-DDD95839A705}"/>
              </a:ext>
            </a:extLst>
          </p:cNvPr>
          <p:cNvSpPr/>
          <p:nvPr/>
        </p:nvSpPr>
        <p:spPr>
          <a:xfrm>
            <a:off x="474389" y="4512652"/>
            <a:ext cx="3681352" cy="290203"/>
          </a:xfrm>
          <a:prstGeom prst="roundRect">
            <a:avLst/>
          </a:prstGeom>
          <a:solidFill>
            <a:schemeClr val="accent2">
              <a:lumMod val="75000"/>
            </a:schemeClr>
          </a:solidFill>
          <a:ln w="1905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ja-JP" altLang="en-US" sz="1000" b="1" dirty="0">
                <a:solidFill>
                  <a:schemeClr val="bg1"/>
                </a:solidFill>
                <a:latin typeface="+mn-ea"/>
                <a:cs typeface="Microsoft Himalaya" panose="01010100010101010101" pitchFamily="2" charset="0"/>
              </a:rPr>
              <a:t>収集・保管・活用等の各領域に関するもの</a:t>
            </a:r>
          </a:p>
        </p:txBody>
      </p:sp>
      <p:sp>
        <p:nvSpPr>
          <p:cNvPr id="5" name="矢印: 上下 4">
            <a:extLst>
              <a:ext uri="{FF2B5EF4-FFF2-40B4-BE49-F238E27FC236}">
                <a16:creationId xmlns:a16="http://schemas.microsoft.com/office/drawing/2014/main" id="{A5F27C81-20FF-4E2C-9027-53A17B8E8685}"/>
              </a:ext>
            </a:extLst>
          </p:cNvPr>
          <p:cNvSpPr/>
          <p:nvPr/>
        </p:nvSpPr>
        <p:spPr>
          <a:xfrm>
            <a:off x="6024880" y="3722556"/>
            <a:ext cx="401750" cy="1049819"/>
          </a:xfrm>
          <a:prstGeom prst="upDownArrow">
            <a:avLst/>
          </a:prstGeom>
          <a:solidFill>
            <a:schemeClr val="accent2">
              <a:lumMod val="75000"/>
            </a:schemeClr>
          </a:solidFill>
          <a:ln w="1905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kumimoji="1" lang="ja-JP" altLang="en-US" sz="1100" b="1" dirty="0">
              <a:solidFill>
                <a:schemeClr val="tx1">
                  <a:lumMod val="75000"/>
                  <a:lumOff val="25000"/>
                </a:schemeClr>
              </a:solidFill>
              <a:latin typeface="Meiryo UI" panose="020B0604030504040204" pitchFamily="50" charset="-128"/>
              <a:ea typeface="Meiryo UI" panose="020B0604030504040204" pitchFamily="50" charset="-128"/>
              <a:cs typeface="Microsoft Himalaya" panose="01010100010101010101" pitchFamily="2" charset="0"/>
            </a:endParaRPr>
          </a:p>
        </p:txBody>
      </p:sp>
      <p:sp>
        <p:nvSpPr>
          <p:cNvPr id="47" name="四角形: 角を丸くする 46">
            <a:extLst>
              <a:ext uri="{FF2B5EF4-FFF2-40B4-BE49-F238E27FC236}">
                <a16:creationId xmlns:a16="http://schemas.microsoft.com/office/drawing/2014/main" id="{F53A16B6-0AEC-46CB-B98F-0865AB7DA325}"/>
              </a:ext>
            </a:extLst>
          </p:cNvPr>
          <p:cNvSpPr/>
          <p:nvPr/>
        </p:nvSpPr>
        <p:spPr>
          <a:xfrm>
            <a:off x="5358004" y="4054440"/>
            <a:ext cx="1728193" cy="445903"/>
          </a:xfrm>
          <a:prstGeom prst="roundRect">
            <a:avLst>
              <a:gd name="adj" fmla="val 50000"/>
            </a:avLst>
          </a:prstGeom>
          <a:solidFill>
            <a:schemeClr val="accent2">
              <a:lumMod val="75000"/>
            </a:schemeClr>
          </a:solidFill>
          <a:ln w="1905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kumimoji="1" lang="ja-JP" altLang="en-US" sz="1000" b="1" dirty="0">
                <a:solidFill>
                  <a:schemeClr val="bg1"/>
                </a:solidFill>
                <a:latin typeface="+mn-ea"/>
                <a:cs typeface="Microsoft Himalaya" panose="01010100010101010101" pitchFamily="2" charset="0"/>
              </a:rPr>
              <a:t>以前の各社課題調査内容</a:t>
            </a:r>
            <a:endParaRPr kumimoji="1" lang="en-US" altLang="ja-JP" sz="1000" b="1" dirty="0">
              <a:solidFill>
                <a:schemeClr val="bg1"/>
              </a:solidFill>
              <a:latin typeface="+mn-ea"/>
              <a:cs typeface="Microsoft Himalaya" panose="01010100010101010101" pitchFamily="2" charset="0"/>
            </a:endParaRPr>
          </a:p>
          <a:p>
            <a:pPr algn="ctr"/>
            <a:r>
              <a:rPr kumimoji="1" lang="ja-JP" altLang="en-US" sz="1000" b="1" dirty="0">
                <a:solidFill>
                  <a:schemeClr val="bg1"/>
                </a:solidFill>
                <a:latin typeface="+mn-ea"/>
                <a:cs typeface="Microsoft Himalaya" panose="01010100010101010101" pitchFamily="2" charset="0"/>
              </a:rPr>
              <a:t>今回の調査内容など</a:t>
            </a:r>
          </a:p>
        </p:txBody>
      </p:sp>
      <p:sp>
        <p:nvSpPr>
          <p:cNvPr id="49" name="矢印: 五方向 48">
            <a:extLst>
              <a:ext uri="{FF2B5EF4-FFF2-40B4-BE49-F238E27FC236}">
                <a16:creationId xmlns:a16="http://schemas.microsoft.com/office/drawing/2014/main" id="{1512421A-5625-4712-B69D-369B24F40454}"/>
              </a:ext>
            </a:extLst>
          </p:cNvPr>
          <p:cNvSpPr/>
          <p:nvPr/>
        </p:nvSpPr>
        <p:spPr>
          <a:xfrm>
            <a:off x="2022270" y="5540866"/>
            <a:ext cx="612001" cy="180000"/>
          </a:xfrm>
          <a:prstGeom prst="homePlate">
            <a:avLst>
              <a:gd name="adj" fmla="val 0"/>
            </a:avLst>
          </a:prstGeom>
          <a:solidFill>
            <a:schemeClr val="accent1">
              <a:lumMod val="75000"/>
            </a:schemeClr>
          </a:solidFill>
          <a:ln w="19050">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ja-JP" altLang="en-US" sz="1000" dirty="0">
                <a:solidFill>
                  <a:schemeClr val="bg1"/>
                </a:solidFill>
                <a:latin typeface="+mn-ea"/>
                <a:cs typeface="Microsoft Himalaya" panose="01010100010101010101" pitchFamily="2" charset="0"/>
              </a:rPr>
              <a:t>加工</a:t>
            </a:r>
            <a:endParaRPr lang="en-US" altLang="ja-JP" sz="1000" dirty="0">
              <a:solidFill>
                <a:schemeClr val="bg1"/>
              </a:solidFill>
              <a:latin typeface="+mn-ea"/>
              <a:cs typeface="Microsoft Himalaya" panose="01010100010101010101" pitchFamily="2" charset="0"/>
            </a:endParaRPr>
          </a:p>
        </p:txBody>
      </p:sp>
      <p:sp>
        <p:nvSpPr>
          <p:cNvPr id="51" name="矢印: 五方向 50">
            <a:extLst>
              <a:ext uri="{FF2B5EF4-FFF2-40B4-BE49-F238E27FC236}">
                <a16:creationId xmlns:a16="http://schemas.microsoft.com/office/drawing/2014/main" id="{C756C15F-AC86-416E-BCE9-6E69697CD427}"/>
              </a:ext>
            </a:extLst>
          </p:cNvPr>
          <p:cNvSpPr/>
          <p:nvPr/>
        </p:nvSpPr>
        <p:spPr>
          <a:xfrm>
            <a:off x="1375464" y="5755561"/>
            <a:ext cx="1902048" cy="180000"/>
          </a:xfrm>
          <a:prstGeom prst="homePlate">
            <a:avLst>
              <a:gd name="adj" fmla="val 0"/>
            </a:avLst>
          </a:prstGeom>
          <a:solidFill>
            <a:schemeClr val="accent1">
              <a:lumMod val="75000"/>
            </a:schemeClr>
          </a:solidFill>
          <a:ln w="19050">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ja-JP" altLang="en-US" sz="1000" dirty="0">
                <a:solidFill>
                  <a:schemeClr val="bg1"/>
                </a:solidFill>
                <a:latin typeface="+mn-ea"/>
                <a:cs typeface="Microsoft Himalaya" panose="01010100010101010101" pitchFamily="2" charset="0"/>
              </a:rPr>
              <a:t>運用管理</a:t>
            </a:r>
            <a:endParaRPr lang="en-US" altLang="ja-JP" sz="1000" dirty="0">
              <a:solidFill>
                <a:schemeClr val="bg1"/>
              </a:solidFill>
              <a:latin typeface="+mn-ea"/>
              <a:cs typeface="Microsoft Himalaya" panose="01010100010101010101" pitchFamily="2" charset="0"/>
            </a:endParaRPr>
          </a:p>
        </p:txBody>
      </p:sp>
    </p:spTree>
    <p:extLst>
      <p:ext uri="{BB962C8B-B14F-4D97-AF65-F5344CB8AC3E}">
        <p14:creationId xmlns:p14="http://schemas.microsoft.com/office/powerpoint/2010/main" val="2508525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BD5D0A4-A2CD-4FFF-BB4D-606356C26A0B}"/>
              </a:ext>
            </a:extLst>
          </p:cNvPr>
          <p:cNvSpPr>
            <a:spLocks noGrp="1"/>
          </p:cNvSpPr>
          <p:nvPr>
            <p:ph type="sldNum" sz="quarter" idx="4"/>
          </p:nvPr>
        </p:nvSpPr>
        <p:spPr/>
        <p:txBody>
          <a:bodyPr/>
          <a:lstStyle/>
          <a:p>
            <a:fld id="{457985D1-53A8-4370-B101-D6961B77E9B5}" type="slidenum">
              <a:rPr lang="ja-JP" altLang="en-US" smtClean="0"/>
              <a:pPr/>
              <a:t>3</a:t>
            </a:fld>
            <a:endParaRPr lang="ja-JP" altLang="en-US"/>
          </a:p>
        </p:txBody>
      </p:sp>
      <p:sp>
        <p:nvSpPr>
          <p:cNvPr id="3" name="タイトル 2">
            <a:extLst>
              <a:ext uri="{FF2B5EF4-FFF2-40B4-BE49-F238E27FC236}">
                <a16:creationId xmlns:a16="http://schemas.microsoft.com/office/drawing/2014/main" id="{A29FACFA-C6B1-4FE3-843A-61D7E5226649}"/>
              </a:ext>
            </a:extLst>
          </p:cNvPr>
          <p:cNvSpPr>
            <a:spLocks noGrp="1"/>
          </p:cNvSpPr>
          <p:nvPr>
            <p:ph type="title"/>
          </p:nvPr>
        </p:nvSpPr>
        <p:spPr/>
        <p:txBody>
          <a:bodyPr/>
          <a:lstStyle/>
          <a:p>
            <a:r>
              <a:rPr kumimoji="1" lang="ja-JP" altLang="en-US" dirty="0"/>
              <a:t>解決アプローチの検討</a:t>
            </a:r>
          </a:p>
        </p:txBody>
      </p:sp>
      <p:graphicFrame>
        <p:nvGraphicFramePr>
          <p:cNvPr id="4" name="コンテンツ プレースホルダー 3">
            <a:extLst>
              <a:ext uri="{FF2B5EF4-FFF2-40B4-BE49-F238E27FC236}">
                <a16:creationId xmlns:a16="http://schemas.microsoft.com/office/drawing/2014/main" id="{BA080B58-1B64-4B61-9554-339413F855DB}"/>
              </a:ext>
            </a:extLst>
          </p:cNvPr>
          <p:cNvGraphicFramePr>
            <a:graphicFrameLocks noGrp="1"/>
          </p:cNvGraphicFramePr>
          <p:nvPr>
            <p:ph sz="quarter" idx="11"/>
            <p:extLst>
              <p:ext uri="{D42A27DB-BD31-4B8C-83A1-F6EECF244321}">
                <p14:modId xmlns:p14="http://schemas.microsoft.com/office/powerpoint/2010/main" val="3264635135"/>
              </p:ext>
            </p:extLst>
          </p:nvPr>
        </p:nvGraphicFramePr>
        <p:xfrm>
          <a:off x="350558" y="1800579"/>
          <a:ext cx="5566359" cy="4699554"/>
        </p:xfrm>
        <a:graphic>
          <a:graphicData uri="http://schemas.openxmlformats.org/drawingml/2006/table">
            <a:tbl>
              <a:tblPr>
                <a:tableStyleId>{5C22544A-7EE6-4342-B048-85BDC9FD1C3A}</a:tableStyleId>
              </a:tblPr>
              <a:tblGrid>
                <a:gridCol w="1145080">
                  <a:extLst>
                    <a:ext uri="{9D8B030D-6E8A-4147-A177-3AD203B41FA5}">
                      <a16:colId xmlns:a16="http://schemas.microsoft.com/office/drawing/2014/main" val="1510259567"/>
                    </a:ext>
                  </a:extLst>
                </a:gridCol>
                <a:gridCol w="4421279">
                  <a:extLst>
                    <a:ext uri="{9D8B030D-6E8A-4147-A177-3AD203B41FA5}">
                      <a16:colId xmlns:a16="http://schemas.microsoft.com/office/drawing/2014/main" val="1099339811"/>
                    </a:ext>
                  </a:extLst>
                </a:gridCol>
              </a:tblGrid>
              <a:tr h="530395">
                <a:tc>
                  <a:txBody>
                    <a:bodyPr/>
                    <a:lstStyle/>
                    <a:p>
                      <a:pPr algn="ctr" fontAlgn="ctr"/>
                      <a:r>
                        <a:rPr lang="ja-JP" altLang="en-US" sz="1200" b="0" i="0" u="none" strike="noStrike" dirty="0">
                          <a:solidFill>
                            <a:schemeClr val="bg1"/>
                          </a:solidFill>
                          <a:effectLst/>
                          <a:latin typeface="+mj-ea"/>
                          <a:ea typeface="+mj-ea"/>
                        </a:rPr>
                        <a:t>問題</a:t>
                      </a:r>
                    </a:p>
                  </a:txBody>
                  <a:tcPr anchor="ctr">
                    <a:solidFill>
                      <a:schemeClr val="accent1">
                        <a:lumMod val="75000"/>
                      </a:schemeClr>
                    </a:solidFill>
                  </a:tcPr>
                </a:tc>
                <a:tc>
                  <a:txBody>
                    <a:bodyPr/>
                    <a:lstStyle/>
                    <a:p>
                      <a:pPr algn="l" fontAlgn="ctr"/>
                      <a:r>
                        <a:rPr lang="ja-JP" altLang="en-US" sz="1100" b="0" i="0" u="none" strike="noStrike" dirty="0">
                          <a:solidFill>
                            <a:srgbClr val="000000"/>
                          </a:solidFill>
                          <a:effectLst/>
                          <a:latin typeface="+mn-ea"/>
                          <a:ea typeface="+mn-ea"/>
                        </a:rPr>
                        <a:t>データ分析基盤の在るべき姿が分からない。</a:t>
                      </a:r>
                    </a:p>
                  </a:txBody>
                  <a:tcPr anchor="ctr"/>
                </a:tc>
                <a:extLst>
                  <a:ext uri="{0D108BD9-81ED-4DB2-BD59-A6C34878D82A}">
                    <a16:rowId xmlns:a16="http://schemas.microsoft.com/office/drawing/2014/main" val="586748900"/>
                  </a:ext>
                </a:extLst>
              </a:tr>
              <a:tr h="318289">
                <a:tc>
                  <a:txBody>
                    <a:bodyPr/>
                    <a:lstStyle/>
                    <a:p>
                      <a:pPr algn="ctr" fontAlgn="ctr"/>
                      <a:r>
                        <a:rPr lang="ja-JP" altLang="en-US" sz="1200" u="none" strike="noStrike">
                          <a:effectLst/>
                          <a:latin typeface="+mj-ea"/>
                          <a:ea typeface="+mj-ea"/>
                        </a:rPr>
                        <a:t>↓</a:t>
                      </a:r>
                      <a:endParaRPr lang="ja-JP" altLang="en-US" sz="1200" b="0" i="0" u="none" strike="noStrike">
                        <a:solidFill>
                          <a:srgbClr val="000000"/>
                        </a:solidFill>
                        <a:effectLst/>
                        <a:latin typeface="+mj-ea"/>
                        <a:ea typeface="+mj-ea"/>
                      </a:endParaRPr>
                    </a:p>
                  </a:txBody>
                  <a:tcPr anchor="ctr">
                    <a:solidFill>
                      <a:schemeClr val="bg1"/>
                    </a:solidFill>
                  </a:tcPr>
                </a:tc>
                <a:tc>
                  <a:txBody>
                    <a:bodyPr/>
                    <a:lstStyle/>
                    <a:p>
                      <a:pPr algn="l" fontAlgn="ctr"/>
                      <a:endParaRPr lang="ja-JP" altLang="en-US" sz="1100" b="0" i="0" u="none" strike="noStrike" dirty="0">
                        <a:solidFill>
                          <a:srgbClr val="000000"/>
                        </a:solidFill>
                        <a:effectLst/>
                        <a:latin typeface="+mn-ea"/>
                        <a:ea typeface="+mn-ea"/>
                      </a:endParaRPr>
                    </a:p>
                  </a:txBody>
                  <a:tcPr anchor="ctr">
                    <a:solidFill>
                      <a:schemeClr val="bg1"/>
                    </a:solidFill>
                  </a:tcPr>
                </a:tc>
                <a:extLst>
                  <a:ext uri="{0D108BD9-81ED-4DB2-BD59-A6C34878D82A}">
                    <a16:rowId xmlns:a16="http://schemas.microsoft.com/office/drawing/2014/main" val="353295118"/>
                  </a:ext>
                </a:extLst>
              </a:tr>
              <a:tr h="654238">
                <a:tc>
                  <a:txBody>
                    <a:bodyPr/>
                    <a:lstStyle/>
                    <a:p>
                      <a:pPr algn="ctr" fontAlgn="ctr"/>
                      <a:r>
                        <a:rPr lang="ja-JP" altLang="en-US" sz="1200" u="none" strike="noStrike" dirty="0">
                          <a:solidFill>
                            <a:schemeClr val="bg1"/>
                          </a:solidFill>
                          <a:effectLst/>
                          <a:latin typeface="+mj-ea"/>
                          <a:ea typeface="+mj-ea"/>
                        </a:rPr>
                        <a:t>具体的な課題</a:t>
                      </a:r>
                      <a:endParaRPr lang="ja-JP" altLang="en-US" sz="1200" b="0" i="0" u="none" strike="noStrike" dirty="0">
                        <a:solidFill>
                          <a:schemeClr val="bg1"/>
                        </a:solidFill>
                        <a:effectLst/>
                        <a:latin typeface="+mj-ea"/>
                        <a:ea typeface="+mj-ea"/>
                      </a:endParaRPr>
                    </a:p>
                  </a:txBody>
                  <a:tcPr anchor="ctr">
                    <a:solidFill>
                      <a:schemeClr val="accent1">
                        <a:lumMod val="75000"/>
                      </a:schemeClr>
                    </a:solidFill>
                  </a:tcPr>
                </a:tc>
                <a:tc>
                  <a:txBody>
                    <a:bodyPr/>
                    <a:lstStyle/>
                    <a:p>
                      <a:pPr algn="l" fontAlgn="ctr"/>
                      <a:r>
                        <a:rPr lang="ja-JP" altLang="en-US" sz="1100" b="0" u="none" strike="noStrike" dirty="0">
                          <a:effectLst/>
                          <a:latin typeface="+mn-ea"/>
                          <a:ea typeface="+mn-ea"/>
                        </a:rPr>
                        <a:t>・そもそも</a:t>
                      </a:r>
                      <a:r>
                        <a:rPr lang="en-US" altLang="ja-JP" sz="1100" b="0" u="none" strike="noStrike" dirty="0">
                          <a:effectLst/>
                          <a:latin typeface="+mn-ea"/>
                          <a:ea typeface="+mn-ea"/>
                        </a:rPr>
                        <a:t>(</a:t>
                      </a:r>
                      <a:r>
                        <a:rPr lang="ja-JP" altLang="en-US" sz="1100" b="0" u="none" strike="noStrike" dirty="0">
                          <a:effectLst/>
                          <a:latin typeface="+mn-ea"/>
                          <a:ea typeface="+mn-ea"/>
                        </a:rPr>
                        <a:t>戦略や施策、要件に</a:t>
                      </a:r>
                      <a:r>
                        <a:rPr lang="en-US" altLang="ja-JP" sz="1100" b="0" u="none" strike="noStrike" dirty="0">
                          <a:effectLst/>
                          <a:latin typeface="+mn-ea"/>
                          <a:ea typeface="+mn-ea"/>
                        </a:rPr>
                        <a:t>)</a:t>
                      </a:r>
                      <a:r>
                        <a:rPr lang="ja-JP" altLang="en-US" sz="1100" b="0" u="none" strike="noStrike" dirty="0">
                          <a:effectLst/>
                          <a:latin typeface="+mn-ea"/>
                          <a:ea typeface="+mn-ea"/>
                        </a:rPr>
                        <a:t>適した構成がわからない。</a:t>
                      </a:r>
                      <a:br>
                        <a:rPr lang="ja-JP" altLang="en-US" sz="1100" b="0" u="none" strike="noStrike" dirty="0">
                          <a:effectLst/>
                          <a:latin typeface="+mn-ea"/>
                          <a:ea typeface="+mn-ea"/>
                        </a:rPr>
                      </a:br>
                      <a:r>
                        <a:rPr lang="ja-JP" altLang="en-US" sz="1100" b="0" u="none" strike="noStrike" dirty="0">
                          <a:effectLst/>
                          <a:latin typeface="+mn-ea"/>
                          <a:ea typeface="+mn-ea"/>
                        </a:rPr>
                        <a:t>・データを収集の仕組みがない。会社間の制約でできない。受け口がない。</a:t>
                      </a:r>
                      <a:br>
                        <a:rPr lang="ja-JP" altLang="en-US" sz="1100" b="0" u="none" strike="noStrike" dirty="0">
                          <a:effectLst/>
                          <a:latin typeface="+mn-ea"/>
                          <a:ea typeface="+mn-ea"/>
                        </a:rPr>
                      </a:br>
                      <a:r>
                        <a:rPr lang="ja-JP" altLang="en-US" sz="1100" b="0" u="none" strike="noStrike" dirty="0">
                          <a:effectLst/>
                          <a:latin typeface="+mn-ea"/>
                          <a:ea typeface="+mn-ea"/>
                        </a:rPr>
                        <a:t>・必要とされる機能が網羅できていない</a:t>
                      </a:r>
                      <a:endParaRPr lang="ja-JP" altLang="en-US" sz="1100" b="0" i="0" u="none" strike="noStrike" dirty="0">
                        <a:solidFill>
                          <a:srgbClr val="000000"/>
                        </a:solidFill>
                        <a:effectLst/>
                        <a:latin typeface="+mn-ea"/>
                        <a:ea typeface="+mn-ea"/>
                      </a:endParaRPr>
                    </a:p>
                  </a:txBody>
                  <a:tcPr anchor="ctr"/>
                </a:tc>
                <a:extLst>
                  <a:ext uri="{0D108BD9-81ED-4DB2-BD59-A6C34878D82A}">
                    <a16:rowId xmlns:a16="http://schemas.microsoft.com/office/drawing/2014/main" val="930845838"/>
                  </a:ext>
                </a:extLst>
              </a:tr>
              <a:tr h="318289">
                <a:tc>
                  <a:txBody>
                    <a:bodyPr/>
                    <a:lstStyle/>
                    <a:p>
                      <a:pPr algn="ctr" fontAlgn="ctr"/>
                      <a:r>
                        <a:rPr lang="ja-JP" altLang="en-US" sz="1200" u="none" strike="noStrike">
                          <a:effectLst/>
                          <a:latin typeface="+mj-ea"/>
                          <a:ea typeface="+mj-ea"/>
                        </a:rPr>
                        <a:t>↓</a:t>
                      </a:r>
                      <a:endParaRPr lang="ja-JP" altLang="en-US" sz="1200" b="0" i="0" u="none" strike="noStrike">
                        <a:solidFill>
                          <a:srgbClr val="000000"/>
                        </a:solidFill>
                        <a:effectLst/>
                        <a:latin typeface="+mj-ea"/>
                        <a:ea typeface="+mj-ea"/>
                      </a:endParaRPr>
                    </a:p>
                  </a:txBody>
                  <a:tcPr anchor="ctr">
                    <a:solidFill>
                      <a:schemeClr val="bg1"/>
                    </a:solidFill>
                  </a:tcPr>
                </a:tc>
                <a:tc>
                  <a:txBody>
                    <a:bodyPr/>
                    <a:lstStyle/>
                    <a:p>
                      <a:pPr algn="l" fontAlgn="ctr"/>
                      <a:endParaRPr lang="ja-JP" altLang="en-US" sz="1100" b="0" i="0" u="none" strike="noStrike" dirty="0">
                        <a:solidFill>
                          <a:srgbClr val="000000"/>
                        </a:solidFill>
                        <a:effectLst/>
                        <a:latin typeface="+mn-ea"/>
                        <a:ea typeface="+mn-ea"/>
                      </a:endParaRPr>
                    </a:p>
                  </a:txBody>
                  <a:tcPr anchor="ctr">
                    <a:solidFill>
                      <a:schemeClr val="bg1"/>
                    </a:solidFill>
                  </a:tcPr>
                </a:tc>
                <a:extLst>
                  <a:ext uri="{0D108BD9-81ED-4DB2-BD59-A6C34878D82A}">
                    <a16:rowId xmlns:a16="http://schemas.microsoft.com/office/drawing/2014/main" val="2587400568"/>
                  </a:ext>
                </a:extLst>
              </a:tr>
              <a:tr h="654238">
                <a:tc>
                  <a:txBody>
                    <a:bodyPr/>
                    <a:lstStyle/>
                    <a:p>
                      <a:pPr algn="ctr" fontAlgn="ctr"/>
                      <a:r>
                        <a:rPr lang="ja-JP" altLang="en-US" sz="1200" u="none" strike="noStrike" dirty="0">
                          <a:solidFill>
                            <a:schemeClr val="bg1"/>
                          </a:solidFill>
                          <a:effectLst/>
                          <a:latin typeface="+mj-ea"/>
                          <a:ea typeface="+mj-ea"/>
                        </a:rPr>
                        <a:t>検討事項</a:t>
                      </a:r>
                      <a:endParaRPr lang="ja-JP" altLang="en-US" sz="1200" b="0" i="0" u="none" strike="noStrike" dirty="0">
                        <a:solidFill>
                          <a:schemeClr val="bg1"/>
                        </a:solidFill>
                        <a:effectLst/>
                        <a:latin typeface="+mj-ea"/>
                        <a:ea typeface="+mj-ea"/>
                      </a:endParaRPr>
                    </a:p>
                  </a:txBody>
                  <a:tcPr anchor="ctr">
                    <a:solidFill>
                      <a:schemeClr val="accent1">
                        <a:lumMod val="75000"/>
                      </a:schemeClr>
                    </a:solidFill>
                  </a:tcPr>
                </a:tc>
                <a:tc>
                  <a:txBody>
                    <a:bodyPr/>
                    <a:lstStyle/>
                    <a:p>
                      <a:pPr algn="l" fontAlgn="ctr"/>
                      <a:r>
                        <a:rPr lang="ja-JP" altLang="en-US" sz="1100" b="0" u="none" strike="noStrike" dirty="0">
                          <a:effectLst/>
                          <a:latin typeface="+mn-ea"/>
                          <a:ea typeface="+mn-ea"/>
                        </a:rPr>
                        <a:t>・戦略や施策、要件に適合した構成を導きだす方法を検討する。</a:t>
                      </a:r>
                      <a:br>
                        <a:rPr lang="ja-JP" altLang="en-US" sz="1100" b="0" u="none" strike="noStrike" dirty="0">
                          <a:effectLst/>
                          <a:latin typeface="+mn-ea"/>
                          <a:ea typeface="+mn-ea"/>
                        </a:rPr>
                      </a:br>
                      <a:r>
                        <a:rPr lang="ja-JP" altLang="en-US" sz="1100" b="0" u="none" strike="noStrike" dirty="0">
                          <a:effectLst/>
                          <a:latin typeface="+mn-ea"/>
                          <a:ea typeface="+mn-ea"/>
                        </a:rPr>
                        <a:t>・様々な制約を踏まえて必要なデータを取得する方法を検討する。</a:t>
                      </a:r>
                      <a:br>
                        <a:rPr lang="ja-JP" altLang="en-US" sz="1100" b="0" u="none" strike="noStrike" dirty="0">
                          <a:effectLst/>
                          <a:latin typeface="+mn-ea"/>
                          <a:ea typeface="+mn-ea"/>
                        </a:rPr>
                      </a:br>
                      <a:r>
                        <a:rPr lang="ja-JP" altLang="en-US" sz="1100" b="0" u="none" strike="noStrike" dirty="0">
                          <a:effectLst/>
                          <a:latin typeface="+mn-ea"/>
                          <a:ea typeface="+mn-ea"/>
                        </a:rPr>
                        <a:t>・求められる機能を漏れなく実現・実装する為の方法を検討する。</a:t>
                      </a:r>
                      <a:endParaRPr lang="ja-JP" altLang="en-US" sz="1100" b="0" i="0" u="none" strike="noStrike" dirty="0">
                        <a:solidFill>
                          <a:srgbClr val="000000"/>
                        </a:solidFill>
                        <a:effectLst/>
                        <a:latin typeface="+mn-ea"/>
                        <a:ea typeface="+mn-ea"/>
                      </a:endParaRPr>
                    </a:p>
                  </a:txBody>
                  <a:tcPr anchor="ctr"/>
                </a:tc>
                <a:extLst>
                  <a:ext uri="{0D108BD9-81ED-4DB2-BD59-A6C34878D82A}">
                    <a16:rowId xmlns:a16="http://schemas.microsoft.com/office/drawing/2014/main" val="2894999431"/>
                  </a:ext>
                </a:extLst>
              </a:tr>
              <a:tr h="318289">
                <a:tc>
                  <a:txBody>
                    <a:bodyPr/>
                    <a:lstStyle/>
                    <a:p>
                      <a:pPr algn="ctr" fontAlgn="ctr"/>
                      <a:r>
                        <a:rPr lang="ja-JP" altLang="en-US" sz="1200" u="none" strike="noStrike">
                          <a:effectLst/>
                          <a:latin typeface="+mj-ea"/>
                          <a:ea typeface="+mj-ea"/>
                        </a:rPr>
                        <a:t>↓</a:t>
                      </a:r>
                      <a:endParaRPr lang="ja-JP" altLang="en-US" sz="1200" b="0" i="0" u="none" strike="noStrike">
                        <a:solidFill>
                          <a:srgbClr val="000000"/>
                        </a:solidFill>
                        <a:effectLst/>
                        <a:latin typeface="+mj-ea"/>
                        <a:ea typeface="+mj-ea"/>
                      </a:endParaRPr>
                    </a:p>
                  </a:txBody>
                  <a:tcPr anchor="ctr">
                    <a:solidFill>
                      <a:schemeClr val="bg1"/>
                    </a:solidFill>
                  </a:tcPr>
                </a:tc>
                <a:tc>
                  <a:txBody>
                    <a:bodyPr/>
                    <a:lstStyle/>
                    <a:p>
                      <a:pPr algn="l" fontAlgn="ctr"/>
                      <a:endParaRPr lang="ja-JP" altLang="en-US" sz="1100" b="0" i="0" u="none" strike="noStrike" dirty="0">
                        <a:solidFill>
                          <a:srgbClr val="000000"/>
                        </a:solidFill>
                        <a:effectLst/>
                        <a:latin typeface="+mn-ea"/>
                        <a:ea typeface="+mn-ea"/>
                      </a:endParaRPr>
                    </a:p>
                  </a:txBody>
                  <a:tcPr anchor="ctr">
                    <a:solidFill>
                      <a:schemeClr val="bg1"/>
                    </a:solidFill>
                  </a:tcPr>
                </a:tc>
                <a:extLst>
                  <a:ext uri="{0D108BD9-81ED-4DB2-BD59-A6C34878D82A}">
                    <a16:rowId xmlns:a16="http://schemas.microsoft.com/office/drawing/2014/main" val="3577521632"/>
                  </a:ext>
                </a:extLst>
              </a:tr>
              <a:tr h="625043">
                <a:tc>
                  <a:txBody>
                    <a:bodyPr/>
                    <a:lstStyle/>
                    <a:p>
                      <a:pPr algn="ctr" fontAlgn="ctr"/>
                      <a:r>
                        <a:rPr lang="ja-JP" altLang="en-US" sz="1200" b="0" i="0" u="none" strike="noStrike" dirty="0">
                          <a:solidFill>
                            <a:schemeClr val="bg1"/>
                          </a:solidFill>
                          <a:effectLst/>
                          <a:latin typeface="+mj-ea"/>
                          <a:ea typeface="+mj-ea"/>
                        </a:rPr>
                        <a:t>分析</a:t>
                      </a:r>
                    </a:p>
                  </a:txBody>
                  <a:tcPr anchor="ctr">
                    <a:solidFill>
                      <a:schemeClr val="accent1">
                        <a:lumMod val="75000"/>
                      </a:schemeClr>
                    </a:solidFill>
                  </a:tcPr>
                </a:tc>
                <a:tc>
                  <a:txBody>
                    <a:bodyPr/>
                    <a:lstStyle/>
                    <a:p>
                      <a:pPr algn="l" fontAlgn="ctr"/>
                      <a:r>
                        <a:rPr lang="ja-JP" altLang="en-US" sz="1100" b="0" u="none" strike="noStrike" dirty="0">
                          <a:effectLst/>
                          <a:latin typeface="+mn-ea"/>
                          <a:ea typeface="+mn-ea"/>
                        </a:rPr>
                        <a:t>・収集したアーキテクチャやコンポーネント、製品・サービス情報からヒントを得る。</a:t>
                      </a:r>
                      <a:br>
                        <a:rPr lang="ja-JP" altLang="en-US" sz="1100" b="0" u="none" strike="noStrike" dirty="0">
                          <a:effectLst/>
                          <a:latin typeface="+mn-ea"/>
                          <a:ea typeface="+mn-ea"/>
                        </a:rPr>
                      </a:br>
                      <a:r>
                        <a:rPr lang="ja-JP" altLang="en-US" sz="1100" b="0" u="none" strike="noStrike" dirty="0">
                          <a:effectLst/>
                          <a:latin typeface="+mn-ea"/>
                          <a:ea typeface="+mn-ea"/>
                        </a:rPr>
                        <a:t>・既存のベストプラクティス</a:t>
                      </a:r>
                      <a:r>
                        <a:rPr lang="en-US" altLang="ja-JP" sz="1100" b="0" u="none" strike="noStrike" dirty="0">
                          <a:effectLst/>
                          <a:latin typeface="+mn-ea"/>
                          <a:ea typeface="+mn-ea"/>
                        </a:rPr>
                        <a:t>(</a:t>
                      </a:r>
                      <a:r>
                        <a:rPr lang="ja-JP" altLang="en-US" sz="1100" b="0" u="none" strike="noStrike" dirty="0">
                          <a:effectLst/>
                          <a:latin typeface="+mn-ea"/>
                          <a:ea typeface="+mn-ea"/>
                        </a:rPr>
                        <a:t>通常のシステム構築のセオリーなど</a:t>
                      </a:r>
                      <a:r>
                        <a:rPr lang="en-US" altLang="ja-JP" sz="1100" b="0" u="none" strike="noStrike" dirty="0">
                          <a:effectLst/>
                          <a:latin typeface="+mn-ea"/>
                          <a:ea typeface="+mn-ea"/>
                        </a:rPr>
                        <a:t>)</a:t>
                      </a:r>
                      <a:r>
                        <a:rPr lang="ja-JP" altLang="en-US" sz="1100" b="0" u="none" strike="noStrike" dirty="0">
                          <a:effectLst/>
                          <a:latin typeface="+mn-ea"/>
                          <a:ea typeface="+mn-ea"/>
                        </a:rPr>
                        <a:t>からヒントをえる。</a:t>
                      </a:r>
                      <a:endParaRPr lang="ja-JP" altLang="en-US" sz="1100" b="0" i="0" u="none" strike="noStrike" dirty="0">
                        <a:solidFill>
                          <a:srgbClr val="000000"/>
                        </a:solidFill>
                        <a:effectLst/>
                        <a:latin typeface="+mn-ea"/>
                        <a:ea typeface="+mn-ea"/>
                      </a:endParaRPr>
                    </a:p>
                  </a:txBody>
                  <a:tcPr anchor="ctr"/>
                </a:tc>
                <a:extLst>
                  <a:ext uri="{0D108BD9-81ED-4DB2-BD59-A6C34878D82A}">
                    <a16:rowId xmlns:a16="http://schemas.microsoft.com/office/drawing/2014/main" val="4009514260"/>
                  </a:ext>
                </a:extLst>
              </a:tr>
              <a:tr h="318289">
                <a:tc>
                  <a:txBody>
                    <a:bodyPr/>
                    <a:lstStyle/>
                    <a:p>
                      <a:pPr algn="ctr" fontAlgn="ctr"/>
                      <a:r>
                        <a:rPr lang="ja-JP" altLang="en-US" sz="1200" u="none" strike="noStrike">
                          <a:effectLst/>
                          <a:latin typeface="+mj-ea"/>
                          <a:ea typeface="+mj-ea"/>
                        </a:rPr>
                        <a:t>↓</a:t>
                      </a:r>
                      <a:endParaRPr lang="ja-JP" altLang="en-US" sz="1200" b="0" i="0" u="none" strike="noStrike">
                        <a:solidFill>
                          <a:srgbClr val="000000"/>
                        </a:solidFill>
                        <a:effectLst/>
                        <a:latin typeface="+mj-ea"/>
                        <a:ea typeface="+mj-ea"/>
                      </a:endParaRPr>
                    </a:p>
                  </a:txBody>
                  <a:tcPr anchor="ctr">
                    <a:solidFill>
                      <a:schemeClr val="bg1"/>
                    </a:solidFill>
                  </a:tcPr>
                </a:tc>
                <a:tc>
                  <a:txBody>
                    <a:bodyPr/>
                    <a:lstStyle/>
                    <a:p>
                      <a:pPr algn="l" fontAlgn="ctr"/>
                      <a:endParaRPr lang="ja-JP" altLang="en-US" sz="1100" b="0" i="0" u="none" strike="noStrike" dirty="0">
                        <a:solidFill>
                          <a:srgbClr val="000000"/>
                        </a:solidFill>
                        <a:effectLst/>
                        <a:latin typeface="+mn-ea"/>
                        <a:ea typeface="+mn-ea"/>
                      </a:endParaRPr>
                    </a:p>
                  </a:txBody>
                  <a:tcPr anchor="ctr">
                    <a:solidFill>
                      <a:schemeClr val="bg1"/>
                    </a:solidFill>
                  </a:tcPr>
                </a:tc>
                <a:extLst>
                  <a:ext uri="{0D108BD9-81ED-4DB2-BD59-A6C34878D82A}">
                    <a16:rowId xmlns:a16="http://schemas.microsoft.com/office/drawing/2014/main" val="1140044312"/>
                  </a:ext>
                </a:extLst>
              </a:tr>
              <a:tr h="962484">
                <a:tc>
                  <a:txBody>
                    <a:bodyPr/>
                    <a:lstStyle/>
                    <a:p>
                      <a:pPr algn="ctr" fontAlgn="ctr"/>
                      <a:r>
                        <a:rPr lang="ja-JP" altLang="en-US" sz="1200" b="0" i="0" u="none" strike="noStrike" dirty="0">
                          <a:solidFill>
                            <a:schemeClr val="bg1"/>
                          </a:solidFill>
                          <a:effectLst/>
                          <a:latin typeface="+mj-ea"/>
                          <a:ea typeface="+mj-ea"/>
                        </a:rPr>
                        <a:t>解決アプローチ</a:t>
                      </a:r>
                      <a:endParaRPr lang="en-US" altLang="ja-JP" sz="1200" b="0" i="0" u="none" strike="noStrike" dirty="0">
                        <a:solidFill>
                          <a:schemeClr val="bg1"/>
                        </a:solidFill>
                        <a:effectLst/>
                        <a:latin typeface="+mj-ea"/>
                        <a:ea typeface="+mj-ea"/>
                      </a:endParaRPr>
                    </a:p>
                    <a:p>
                      <a:pPr algn="ctr" fontAlgn="ctr"/>
                      <a:r>
                        <a:rPr lang="ja-JP" altLang="en-US" sz="1200" b="0" i="0" u="none" strike="noStrike" dirty="0">
                          <a:solidFill>
                            <a:schemeClr val="bg1"/>
                          </a:solidFill>
                          <a:effectLst/>
                          <a:latin typeface="+mj-ea"/>
                          <a:ea typeface="+mj-ea"/>
                        </a:rPr>
                        <a:t>の設定</a:t>
                      </a:r>
                    </a:p>
                  </a:txBody>
                  <a:tcPr anchor="ctr">
                    <a:solidFill>
                      <a:schemeClr val="accent1">
                        <a:lumMod val="75000"/>
                      </a:schemeClr>
                    </a:solidFill>
                  </a:tcPr>
                </a:tc>
                <a:tc>
                  <a:txBody>
                    <a:bodyPr/>
                    <a:lstStyle/>
                    <a:p>
                      <a:pPr algn="l" fontAlgn="ctr"/>
                      <a:r>
                        <a:rPr lang="en-US" altLang="ja-JP" sz="1100" b="0" u="none" strike="noStrike" dirty="0">
                          <a:effectLst/>
                          <a:latin typeface="+mn-ea"/>
                          <a:ea typeface="+mn-ea"/>
                        </a:rPr>
                        <a:t>【</a:t>
                      </a:r>
                      <a:r>
                        <a:rPr lang="ja-JP" altLang="en-US" sz="1100" b="0" u="none" strike="noStrike" dirty="0">
                          <a:effectLst/>
                          <a:latin typeface="+mn-ea"/>
                          <a:ea typeface="+mn-ea"/>
                        </a:rPr>
                        <a:t>凡例</a:t>
                      </a:r>
                      <a:r>
                        <a:rPr lang="en-US" altLang="ja-JP" sz="1100" b="0" u="none" strike="noStrike" dirty="0">
                          <a:effectLst/>
                          <a:latin typeface="+mn-ea"/>
                          <a:ea typeface="+mn-ea"/>
                        </a:rPr>
                        <a:t>】</a:t>
                      </a:r>
                    </a:p>
                    <a:p>
                      <a:pPr algn="l" fontAlgn="ctr"/>
                      <a:r>
                        <a:rPr lang="ja-JP" altLang="en-US" sz="1100" b="0" u="none" strike="noStrike" dirty="0">
                          <a:effectLst/>
                          <a:latin typeface="+mn-ea"/>
                          <a:ea typeface="+mn-ea"/>
                        </a:rPr>
                        <a:t>・戦略、施策、要件の類型に応じた構成パターン集があればよいのでは？</a:t>
                      </a:r>
                      <a:br>
                        <a:rPr lang="en-US" altLang="ja-JP" sz="1100" b="0" u="none" strike="noStrike" dirty="0">
                          <a:effectLst/>
                          <a:latin typeface="+mn-ea"/>
                          <a:ea typeface="+mn-ea"/>
                        </a:rPr>
                      </a:br>
                      <a:r>
                        <a:rPr lang="ja-JP" altLang="en-US" sz="1100" b="0" u="none" strike="noStrike" dirty="0">
                          <a:effectLst/>
                          <a:latin typeface="+mn-ea"/>
                          <a:ea typeface="+mn-ea"/>
                        </a:rPr>
                        <a:t>・要件の抜けや漏れが防止できるようなチェックリストがあればよいのでは？</a:t>
                      </a:r>
                      <a:br>
                        <a:rPr lang="ja-JP" altLang="en-US" sz="1100" b="0" u="none" strike="noStrike" dirty="0">
                          <a:effectLst/>
                          <a:latin typeface="+mn-ea"/>
                          <a:ea typeface="+mn-ea"/>
                        </a:rPr>
                      </a:br>
                      <a:r>
                        <a:rPr lang="ja-JP" altLang="en-US" sz="1100" b="0" u="none" strike="noStrike" dirty="0">
                          <a:effectLst/>
                          <a:latin typeface="+mn-ea"/>
                          <a:ea typeface="+mn-ea"/>
                        </a:rPr>
                        <a:t>・新しい技術・サービスを使えば、データが取得できるようになるのでは？</a:t>
                      </a:r>
                      <a:br>
                        <a:rPr lang="ja-JP" altLang="en-US" sz="1100" b="0" u="none" strike="noStrike" dirty="0">
                          <a:effectLst/>
                          <a:latin typeface="+mn-ea"/>
                          <a:ea typeface="+mn-ea"/>
                        </a:rPr>
                      </a:br>
                      <a:r>
                        <a:rPr lang="ja-JP" altLang="en-US" sz="1100" b="0" u="none" strike="noStrike" dirty="0">
                          <a:effectLst/>
                          <a:latin typeface="+mn-ea"/>
                          <a:ea typeface="+mn-ea"/>
                        </a:rPr>
                        <a:t>・機能と製品やサービスの対比表があれば、満たすものを選択できるのでは？</a:t>
                      </a:r>
                      <a:endParaRPr lang="ja-JP" altLang="en-US" sz="1100" b="0" i="0" u="none" strike="noStrike" dirty="0">
                        <a:solidFill>
                          <a:srgbClr val="000000"/>
                        </a:solidFill>
                        <a:effectLst/>
                        <a:latin typeface="+mn-ea"/>
                        <a:ea typeface="+mn-ea"/>
                      </a:endParaRPr>
                    </a:p>
                  </a:txBody>
                  <a:tcPr anchor="ctr"/>
                </a:tc>
                <a:extLst>
                  <a:ext uri="{0D108BD9-81ED-4DB2-BD59-A6C34878D82A}">
                    <a16:rowId xmlns:a16="http://schemas.microsoft.com/office/drawing/2014/main" val="564756733"/>
                  </a:ext>
                </a:extLst>
              </a:tr>
            </a:tbl>
          </a:graphicData>
        </a:graphic>
      </p:graphicFrame>
      <p:graphicFrame>
        <p:nvGraphicFramePr>
          <p:cNvPr id="5" name="表 4">
            <a:extLst>
              <a:ext uri="{FF2B5EF4-FFF2-40B4-BE49-F238E27FC236}">
                <a16:creationId xmlns:a16="http://schemas.microsoft.com/office/drawing/2014/main" id="{AD7478CE-3141-42E7-A2C0-980081C91EAB}"/>
              </a:ext>
            </a:extLst>
          </p:cNvPr>
          <p:cNvGraphicFramePr>
            <a:graphicFrameLocks noGrp="1"/>
          </p:cNvGraphicFramePr>
          <p:nvPr>
            <p:extLst>
              <p:ext uri="{D42A27DB-BD31-4B8C-83A1-F6EECF244321}">
                <p14:modId xmlns:p14="http://schemas.microsoft.com/office/powerpoint/2010/main" val="611891272"/>
              </p:ext>
            </p:extLst>
          </p:nvPr>
        </p:nvGraphicFramePr>
        <p:xfrm>
          <a:off x="6350208" y="1800579"/>
          <a:ext cx="5575437" cy="4733358"/>
        </p:xfrm>
        <a:graphic>
          <a:graphicData uri="http://schemas.openxmlformats.org/drawingml/2006/table">
            <a:tbl>
              <a:tblPr>
                <a:tableStyleId>{5C22544A-7EE6-4342-B048-85BDC9FD1C3A}</a:tableStyleId>
              </a:tblPr>
              <a:tblGrid>
                <a:gridCol w="1640588">
                  <a:extLst>
                    <a:ext uri="{9D8B030D-6E8A-4147-A177-3AD203B41FA5}">
                      <a16:colId xmlns:a16="http://schemas.microsoft.com/office/drawing/2014/main" val="1347750934"/>
                    </a:ext>
                  </a:extLst>
                </a:gridCol>
                <a:gridCol w="3934849">
                  <a:extLst>
                    <a:ext uri="{9D8B030D-6E8A-4147-A177-3AD203B41FA5}">
                      <a16:colId xmlns:a16="http://schemas.microsoft.com/office/drawing/2014/main" val="2590400130"/>
                    </a:ext>
                  </a:extLst>
                </a:gridCol>
              </a:tblGrid>
              <a:tr h="479013">
                <a:tc>
                  <a:txBody>
                    <a:bodyPr/>
                    <a:lstStyle/>
                    <a:p>
                      <a:pPr algn="ctr" fontAlgn="ctr"/>
                      <a:r>
                        <a:rPr lang="ja-JP" altLang="en-US" sz="1200" b="0" i="0" u="none" strike="noStrike" dirty="0">
                          <a:solidFill>
                            <a:schemeClr val="bg1"/>
                          </a:solidFill>
                          <a:effectLst/>
                          <a:latin typeface="+mj-ea"/>
                          <a:ea typeface="+mj-ea"/>
                        </a:rPr>
                        <a:t>問題</a:t>
                      </a:r>
                    </a:p>
                  </a:txBody>
                  <a:tcPr anchor="ctr">
                    <a:solidFill>
                      <a:schemeClr val="accent1">
                        <a:lumMod val="75000"/>
                      </a:schemeClr>
                    </a:solidFill>
                  </a:tcPr>
                </a:tc>
                <a:tc>
                  <a:txBody>
                    <a:bodyPr/>
                    <a:lstStyle/>
                    <a:p>
                      <a:pPr algn="l" fontAlgn="ctr"/>
                      <a:r>
                        <a:rPr lang="ja-JP" altLang="en-US" sz="1100" u="none" strike="noStrike" dirty="0">
                          <a:effectLst/>
                          <a:latin typeface="+mn-ea"/>
                          <a:ea typeface="+mn-ea"/>
                        </a:rPr>
                        <a:t>データ分析基盤の運用・利活用環境</a:t>
                      </a:r>
                      <a:r>
                        <a:rPr lang="en-US" altLang="ja-JP" sz="1100" u="none" strike="noStrike" dirty="0">
                          <a:effectLst/>
                          <a:latin typeface="+mn-ea"/>
                          <a:ea typeface="+mn-ea"/>
                        </a:rPr>
                        <a:t>(</a:t>
                      </a:r>
                      <a:r>
                        <a:rPr lang="ja-JP" altLang="en-US" sz="1100" u="none" strike="noStrike" dirty="0">
                          <a:effectLst/>
                          <a:latin typeface="+mn-ea"/>
                          <a:ea typeface="+mn-ea"/>
                        </a:rPr>
                        <a:t>体制や手順、ツール等</a:t>
                      </a:r>
                      <a:r>
                        <a:rPr lang="en-US" altLang="ja-JP" sz="1100" u="none" strike="noStrike" dirty="0">
                          <a:effectLst/>
                          <a:latin typeface="+mn-ea"/>
                          <a:ea typeface="+mn-ea"/>
                        </a:rPr>
                        <a:t>)</a:t>
                      </a:r>
                      <a:r>
                        <a:rPr lang="ja-JP" altLang="en-US" sz="1100" u="none" strike="noStrike" dirty="0">
                          <a:effectLst/>
                          <a:latin typeface="+mn-ea"/>
                          <a:ea typeface="+mn-ea"/>
                        </a:rPr>
                        <a:t>がニーズにマッチしていない為、普及が阻害されている。</a:t>
                      </a:r>
                      <a:endParaRPr lang="ja-JP" altLang="en-US" sz="1100" b="0" i="0" u="none" strike="noStrike" dirty="0">
                        <a:solidFill>
                          <a:srgbClr val="000000"/>
                        </a:solidFill>
                        <a:effectLst/>
                        <a:latin typeface="+mn-ea"/>
                        <a:ea typeface="+mn-ea"/>
                      </a:endParaRPr>
                    </a:p>
                  </a:txBody>
                  <a:tcPr anchor="ctr"/>
                </a:tc>
                <a:extLst>
                  <a:ext uri="{0D108BD9-81ED-4DB2-BD59-A6C34878D82A}">
                    <a16:rowId xmlns:a16="http://schemas.microsoft.com/office/drawing/2014/main" val="1405862690"/>
                  </a:ext>
                </a:extLst>
              </a:tr>
              <a:tr h="269259">
                <a:tc>
                  <a:txBody>
                    <a:bodyPr/>
                    <a:lstStyle/>
                    <a:p>
                      <a:pPr algn="ctr" fontAlgn="ctr"/>
                      <a:r>
                        <a:rPr lang="ja-JP" altLang="en-US" sz="1200" u="none" strike="noStrike" dirty="0">
                          <a:effectLst/>
                          <a:latin typeface="+mj-ea"/>
                          <a:ea typeface="+mj-ea"/>
                        </a:rPr>
                        <a:t>↓</a:t>
                      </a:r>
                      <a:endParaRPr lang="ja-JP" altLang="en-US" sz="1200" b="0" i="0" u="none" strike="noStrike" dirty="0">
                        <a:solidFill>
                          <a:srgbClr val="000000"/>
                        </a:solidFill>
                        <a:effectLst/>
                        <a:latin typeface="+mj-ea"/>
                        <a:ea typeface="+mj-ea"/>
                      </a:endParaRPr>
                    </a:p>
                  </a:txBody>
                  <a:tcPr anchor="ctr">
                    <a:solidFill>
                      <a:schemeClr val="bg1"/>
                    </a:solidFill>
                  </a:tcPr>
                </a:tc>
                <a:tc>
                  <a:txBody>
                    <a:bodyPr/>
                    <a:lstStyle/>
                    <a:p>
                      <a:pPr algn="l" fontAlgn="ctr"/>
                      <a:endParaRPr lang="ja-JP" altLang="en-US" sz="1100" b="0" i="0" u="none" strike="noStrike" dirty="0">
                        <a:solidFill>
                          <a:srgbClr val="000000"/>
                        </a:solidFill>
                        <a:effectLst/>
                        <a:latin typeface="+mn-ea"/>
                        <a:ea typeface="+mn-ea"/>
                      </a:endParaRPr>
                    </a:p>
                  </a:txBody>
                  <a:tcPr anchor="ctr">
                    <a:solidFill>
                      <a:schemeClr val="bg1"/>
                    </a:solidFill>
                  </a:tcPr>
                </a:tc>
                <a:extLst>
                  <a:ext uri="{0D108BD9-81ED-4DB2-BD59-A6C34878D82A}">
                    <a16:rowId xmlns:a16="http://schemas.microsoft.com/office/drawing/2014/main" val="839988767"/>
                  </a:ext>
                </a:extLst>
              </a:tr>
              <a:tr h="958026">
                <a:tc>
                  <a:txBody>
                    <a:bodyPr/>
                    <a:lstStyle/>
                    <a:p>
                      <a:pPr algn="ctr" fontAlgn="ctr"/>
                      <a:r>
                        <a:rPr lang="ja-JP" altLang="en-US" sz="1200" u="none" strike="noStrike" dirty="0">
                          <a:solidFill>
                            <a:schemeClr val="bg1"/>
                          </a:solidFill>
                          <a:effectLst/>
                          <a:latin typeface="+mj-ea"/>
                          <a:ea typeface="+mj-ea"/>
                        </a:rPr>
                        <a:t>具体的な課題</a:t>
                      </a:r>
                      <a:endParaRPr lang="ja-JP" altLang="en-US" sz="1200" b="0" i="0" u="none" strike="noStrike" dirty="0">
                        <a:solidFill>
                          <a:schemeClr val="bg1"/>
                        </a:solidFill>
                        <a:effectLst/>
                        <a:latin typeface="+mj-ea"/>
                        <a:ea typeface="+mj-ea"/>
                      </a:endParaRPr>
                    </a:p>
                  </a:txBody>
                  <a:tcPr anchor="ctr">
                    <a:solidFill>
                      <a:schemeClr val="accent1">
                        <a:lumMod val="75000"/>
                      </a:schemeClr>
                    </a:solidFill>
                  </a:tcPr>
                </a:tc>
                <a:tc>
                  <a:txBody>
                    <a:bodyPr/>
                    <a:lstStyle/>
                    <a:p>
                      <a:pPr algn="l" fontAlgn="ctr"/>
                      <a:r>
                        <a:rPr lang="ja-JP" altLang="en-US" sz="1100" u="none" strike="noStrike">
                          <a:effectLst/>
                          <a:latin typeface="+mn-ea"/>
                          <a:ea typeface="+mn-ea"/>
                        </a:rPr>
                        <a:t>・必要なデータがどこにあるか把握できない。</a:t>
                      </a:r>
                      <a:br>
                        <a:rPr lang="ja-JP" altLang="en-US" sz="1100" u="none" strike="noStrike">
                          <a:effectLst/>
                          <a:latin typeface="+mn-ea"/>
                          <a:ea typeface="+mn-ea"/>
                        </a:rPr>
                      </a:br>
                      <a:r>
                        <a:rPr lang="ja-JP" altLang="en-US" sz="1100" u="none" strike="noStrike">
                          <a:effectLst/>
                          <a:latin typeface="+mn-ea"/>
                          <a:ea typeface="+mn-ea"/>
                        </a:rPr>
                        <a:t>・必要なデータがすぐに使えない。</a:t>
                      </a:r>
                      <a:br>
                        <a:rPr lang="ja-JP" altLang="en-US" sz="1100" u="none" strike="noStrike">
                          <a:effectLst/>
                          <a:latin typeface="+mn-ea"/>
                          <a:ea typeface="+mn-ea"/>
                        </a:rPr>
                      </a:br>
                      <a:r>
                        <a:rPr lang="ja-JP" altLang="en-US" sz="1100" u="none" strike="noStrike">
                          <a:effectLst/>
                          <a:latin typeface="+mn-ea"/>
                          <a:ea typeface="+mn-ea"/>
                        </a:rPr>
                        <a:t>・必要なデータの追加に時間がかかる。</a:t>
                      </a:r>
                      <a:br>
                        <a:rPr lang="ja-JP" altLang="en-US" sz="1100" u="none" strike="noStrike">
                          <a:effectLst/>
                          <a:latin typeface="+mn-ea"/>
                          <a:ea typeface="+mn-ea"/>
                        </a:rPr>
                      </a:br>
                      <a:r>
                        <a:rPr lang="ja-JP" altLang="en-US" sz="1100" u="none" strike="noStrike">
                          <a:effectLst/>
                          <a:latin typeface="+mn-ea"/>
                          <a:ea typeface="+mn-ea"/>
                        </a:rPr>
                        <a:t>・必要なツールが提供されていない。</a:t>
                      </a:r>
                      <a:endParaRPr lang="ja-JP" altLang="en-US" sz="1100" b="0" i="0" u="none" strike="noStrike">
                        <a:solidFill>
                          <a:srgbClr val="000000"/>
                        </a:solidFill>
                        <a:effectLst/>
                        <a:latin typeface="+mn-ea"/>
                        <a:ea typeface="+mn-ea"/>
                      </a:endParaRPr>
                    </a:p>
                  </a:txBody>
                  <a:tcPr anchor="ctr"/>
                </a:tc>
                <a:extLst>
                  <a:ext uri="{0D108BD9-81ED-4DB2-BD59-A6C34878D82A}">
                    <a16:rowId xmlns:a16="http://schemas.microsoft.com/office/drawing/2014/main" val="2322369708"/>
                  </a:ext>
                </a:extLst>
              </a:tr>
              <a:tr h="269259">
                <a:tc>
                  <a:txBody>
                    <a:bodyPr/>
                    <a:lstStyle/>
                    <a:p>
                      <a:pPr algn="ctr" fontAlgn="ctr"/>
                      <a:r>
                        <a:rPr lang="ja-JP" altLang="en-US" sz="1200" u="none" strike="noStrike" dirty="0">
                          <a:effectLst/>
                          <a:latin typeface="+mj-ea"/>
                          <a:ea typeface="+mj-ea"/>
                        </a:rPr>
                        <a:t>↓</a:t>
                      </a:r>
                      <a:endParaRPr lang="ja-JP" altLang="en-US" sz="1200" b="0" i="0" u="none" strike="noStrike" dirty="0">
                        <a:solidFill>
                          <a:srgbClr val="000000"/>
                        </a:solidFill>
                        <a:effectLst/>
                        <a:latin typeface="+mj-ea"/>
                        <a:ea typeface="+mj-ea"/>
                      </a:endParaRPr>
                    </a:p>
                  </a:txBody>
                  <a:tcPr anchor="ctr">
                    <a:solidFill>
                      <a:schemeClr val="bg1"/>
                    </a:solidFill>
                  </a:tcPr>
                </a:tc>
                <a:tc>
                  <a:txBody>
                    <a:bodyPr/>
                    <a:lstStyle/>
                    <a:p>
                      <a:pPr algn="l" fontAlgn="ctr"/>
                      <a:endParaRPr lang="ja-JP" altLang="en-US" sz="1100" b="0" i="0" u="none" strike="noStrike" dirty="0">
                        <a:solidFill>
                          <a:srgbClr val="000000"/>
                        </a:solidFill>
                        <a:effectLst/>
                        <a:latin typeface="+mn-ea"/>
                        <a:ea typeface="+mn-ea"/>
                      </a:endParaRPr>
                    </a:p>
                  </a:txBody>
                  <a:tcPr anchor="ctr">
                    <a:solidFill>
                      <a:schemeClr val="bg1"/>
                    </a:solidFill>
                  </a:tcPr>
                </a:tc>
                <a:extLst>
                  <a:ext uri="{0D108BD9-81ED-4DB2-BD59-A6C34878D82A}">
                    <a16:rowId xmlns:a16="http://schemas.microsoft.com/office/drawing/2014/main" val="3729604142"/>
                  </a:ext>
                </a:extLst>
              </a:tr>
              <a:tr h="958026">
                <a:tc>
                  <a:txBody>
                    <a:bodyPr/>
                    <a:lstStyle/>
                    <a:p>
                      <a:pPr algn="ctr" fontAlgn="ctr"/>
                      <a:r>
                        <a:rPr lang="ja-JP" altLang="en-US" sz="1200" u="none" strike="noStrike" dirty="0">
                          <a:solidFill>
                            <a:schemeClr val="bg1"/>
                          </a:solidFill>
                          <a:effectLst/>
                          <a:latin typeface="+mj-ea"/>
                          <a:ea typeface="+mj-ea"/>
                        </a:rPr>
                        <a:t>検討事項</a:t>
                      </a:r>
                      <a:endParaRPr lang="ja-JP" altLang="en-US" sz="1200" b="0" i="0" u="none" strike="noStrike" dirty="0">
                        <a:solidFill>
                          <a:schemeClr val="bg1"/>
                        </a:solidFill>
                        <a:effectLst/>
                        <a:latin typeface="+mj-ea"/>
                        <a:ea typeface="+mj-ea"/>
                      </a:endParaRPr>
                    </a:p>
                  </a:txBody>
                  <a:tcPr anchor="ctr">
                    <a:solidFill>
                      <a:schemeClr val="accent1">
                        <a:lumMod val="75000"/>
                      </a:schemeClr>
                    </a:solidFill>
                  </a:tcPr>
                </a:tc>
                <a:tc>
                  <a:txBody>
                    <a:bodyPr/>
                    <a:lstStyle/>
                    <a:p>
                      <a:pPr algn="l" fontAlgn="ctr"/>
                      <a:r>
                        <a:rPr lang="ja-JP" altLang="en-US" sz="1100" u="none" strike="noStrike" dirty="0">
                          <a:effectLst/>
                          <a:latin typeface="+mn-ea"/>
                          <a:ea typeface="+mn-ea"/>
                        </a:rPr>
                        <a:t>・必要とするデータのありかをすぐに把握できる方法を検討する。</a:t>
                      </a:r>
                      <a:br>
                        <a:rPr lang="ja-JP" altLang="en-US" sz="1100" u="none" strike="noStrike" dirty="0">
                          <a:effectLst/>
                          <a:latin typeface="+mn-ea"/>
                          <a:ea typeface="+mn-ea"/>
                        </a:rPr>
                      </a:br>
                      <a:r>
                        <a:rPr lang="ja-JP" altLang="en-US" sz="1100" u="none" strike="noStrike" dirty="0">
                          <a:effectLst/>
                          <a:latin typeface="+mn-ea"/>
                          <a:ea typeface="+mn-ea"/>
                        </a:rPr>
                        <a:t>・見つけたデータをすぐに手元に持ってくることができる方法を検討する。</a:t>
                      </a:r>
                      <a:br>
                        <a:rPr lang="ja-JP" altLang="en-US" sz="1100" u="none" strike="noStrike" dirty="0">
                          <a:effectLst/>
                          <a:latin typeface="+mn-ea"/>
                          <a:ea typeface="+mn-ea"/>
                        </a:rPr>
                      </a:br>
                      <a:r>
                        <a:rPr lang="ja-JP" altLang="en-US" sz="1100" u="none" strike="noStrike" dirty="0">
                          <a:effectLst/>
                          <a:latin typeface="+mn-ea"/>
                          <a:ea typeface="+mn-ea"/>
                        </a:rPr>
                        <a:t>・新規データのニーズが発生した時、すぐに追加できる方法を検討する。</a:t>
                      </a:r>
                      <a:br>
                        <a:rPr lang="ja-JP" altLang="en-US" sz="1100" u="none" strike="noStrike" dirty="0">
                          <a:effectLst/>
                          <a:latin typeface="+mn-ea"/>
                          <a:ea typeface="+mn-ea"/>
                        </a:rPr>
                      </a:br>
                      <a:r>
                        <a:rPr lang="ja-JP" altLang="en-US" sz="1100" u="none" strike="noStrike" dirty="0">
                          <a:effectLst/>
                          <a:latin typeface="+mn-ea"/>
                          <a:ea typeface="+mn-ea"/>
                        </a:rPr>
                        <a:t>・分析のニーズに応じて必要なツールを提供できる方法を検討する。</a:t>
                      </a:r>
                      <a:endParaRPr lang="ja-JP" altLang="en-US" sz="1100" b="0" i="0" u="none" strike="noStrike" dirty="0">
                        <a:solidFill>
                          <a:srgbClr val="000000"/>
                        </a:solidFill>
                        <a:effectLst/>
                        <a:latin typeface="+mn-ea"/>
                        <a:ea typeface="+mn-ea"/>
                      </a:endParaRPr>
                    </a:p>
                  </a:txBody>
                  <a:tcPr anchor="ctr"/>
                </a:tc>
                <a:extLst>
                  <a:ext uri="{0D108BD9-81ED-4DB2-BD59-A6C34878D82A}">
                    <a16:rowId xmlns:a16="http://schemas.microsoft.com/office/drawing/2014/main" val="3675618682"/>
                  </a:ext>
                </a:extLst>
              </a:tr>
              <a:tr h="269259">
                <a:tc>
                  <a:txBody>
                    <a:bodyPr/>
                    <a:lstStyle/>
                    <a:p>
                      <a:pPr algn="ctr" fontAlgn="ctr"/>
                      <a:r>
                        <a:rPr lang="ja-JP" altLang="en-US" sz="1200" u="none" strike="noStrike" dirty="0">
                          <a:effectLst/>
                          <a:latin typeface="+mj-ea"/>
                          <a:ea typeface="+mj-ea"/>
                        </a:rPr>
                        <a:t>↓</a:t>
                      </a:r>
                      <a:endParaRPr lang="ja-JP" altLang="en-US" sz="1200" b="0" i="0" u="none" strike="noStrike" dirty="0">
                        <a:solidFill>
                          <a:srgbClr val="000000"/>
                        </a:solidFill>
                        <a:effectLst/>
                        <a:latin typeface="+mj-ea"/>
                        <a:ea typeface="+mj-ea"/>
                      </a:endParaRPr>
                    </a:p>
                  </a:txBody>
                  <a:tcPr anchor="ctr">
                    <a:solidFill>
                      <a:schemeClr val="bg1"/>
                    </a:solidFill>
                  </a:tcPr>
                </a:tc>
                <a:tc>
                  <a:txBody>
                    <a:bodyPr/>
                    <a:lstStyle/>
                    <a:p>
                      <a:pPr algn="l" fontAlgn="ctr"/>
                      <a:endParaRPr lang="ja-JP" altLang="en-US" sz="1100" b="0" i="0" u="none" strike="noStrike" dirty="0">
                        <a:solidFill>
                          <a:srgbClr val="000000"/>
                        </a:solidFill>
                        <a:effectLst/>
                        <a:latin typeface="+mn-ea"/>
                        <a:ea typeface="+mn-ea"/>
                      </a:endParaRPr>
                    </a:p>
                  </a:txBody>
                  <a:tcPr anchor="ctr">
                    <a:solidFill>
                      <a:schemeClr val="bg1"/>
                    </a:solidFill>
                  </a:tcPr>
                </a:tc>
                <a:extLst>
                  <a:ext uri="{0D108BD9-81ED-4DB2-BD59-A6C34878D82A}">
                    <a16:rowId xmlns:a16="http://schemas.microsoft.com/office/drawing/2014/main" val="2811284148"/>
                  </a:ext>
                </a:extLst>
              </a:tr>
              <a:tr h="479013">
                <a:tc>
                  <a:txBody>
                    <a:bodyPr/>
                    <a:lstStyle/>
                    <a:p>
                      <a:pPr algn="ctr" fontAlgn="ctr"/>
                      <a:r>
                        <a:rPr lang="ja-JP" altLang="en-US" sz="1200" b="0" i="0" u="none" strike="noStrike" dirty="0">
                          <a:solidFill>
                            <a:schemeClr val="bg1"/>
                          </a:solidFill>
                          <a:effectLst/>
                          <a:latin typeface="+mj-ea"/>
                          <a:ea typeface="+mj-ea"/>
                        </a:rPr>
                        <a:t>分析</a:t>
                      </a:r>
                    </a:p>
                  </a:txBody>
                  <a:tcPr anchor="ctr">
                    <a:solidFill>
                      <a:schemeClr val="accent1">
                        <a:lumMod val="75000"/>
                      </a:schemeClr>
                    </a:solidFill>
                  </a:tcPr>
                </a:tc>
                <a:tc>
                  <a:txBody>
                    <a:bodyPr/>
                    <a:lstStyle/>
                    <a:p>
                      <a:pPr algn="l" fontAlgn="ctr"/>
                      <a:r>
                        <a:rPr lang="ja-JP" altLang="en-US" sz="1100" u="none" strike="noStrike">
                          <a:effectLst/>
                          <a:latin typeface="+mn-ea"/>
                          <a:ea typeface="+mn-ea"/>
                        </a:rPr>
                        <a:t>・収集した他社の成功事例からヒントを得る。</a:t>
                      </a:r>
                      <a:br>
                        <a:rPr lang="ja-JP" altLang="en-US" sz="1100" u="none" strike="noStrike">
                          <a:effectLst/>
                          <a:latin typeface="+mn-ea"/>
                          <a:ea typeface="+mn-ea"/>
                        </a:rPr>
                      </a:br>
                      <a:r>
                        <a:rPr lang="ja-JP" altLang="en-US" sz="1100" u="none" strike="noStrike">
                          <a:effectLst/>
                          <a:latin typeface="+mn-ea"/>
                          <a:ea typeface="+mn-ea"/>
                        </a:rPr>
                        <a:t>・既存のベストプラクティス</a:t>
                      </a:r>
                      <a:r>
                        <a:rPr lang="en-US" altLang="ja-JP" sz="1100" u="none" strike="noStrike">
                          <a:effectLst/>
                          <a:latin typeface="+mn-ea"/>
                          <a:ea typeface="+mn-ea"/>
                        </a:rPr>
                        <a:t>(ITIL</a:t>
                      </a:r>
                      <a:r>
                        <a:rPr lang="ja-JP" altLang="en-US" sz="1100" u="none" strike="noStrike">
                          <a:effectLst/>
                          <a:latin typeface="+mn-ea"/>
                          <a:ea typeface="+mn-ea"/>
                        </a:rPr>
                        <a:t>や</a:t>
                      </a:r>
                      <a:r>
                        <a:rPr lang="en-US" altLang="ja-JP" sz="1100" u="none" strike="noStrike">
                          <a:effectLst/>
                          <a:latin typeface="+mn-ea"/>
                          <a:ea typeface="+mn-ea"/>
                        </a:rPr>
                        <a:t>Devops</a:t>
                      </a:r>
                      <a:r>
                        <a:rPr lang="ja-JP" altLang="en-US" sz="1100" u="none" strike="noStrike">
                          <a:effectLst/>
                          <a:latin typeface="+mn-ea"/>
                          <a:ea typeface="+mn-ea"/>
                        </a:rPr>
                        <a:t>など</a:t>
                      </a:r>
                      <a:r>
                        <a:rPr lang="en-US" altLang="ja-JP" sz="1100" u="none" strike="noStrike">
                          <a:effectLst/>
                          <a:latin typeface="+mn-ea"/>
                          <a:ea typeface="+mn-ea"/>
                        </a:rPr>
                        <a:t>)</a:t>
                      </a:r>
                      <a:r>
                        <a:rPr lang="ja-JP" altLang="en-US" sz="1100" u="none" strike="noStrike">
                          <a:effectLst/>
                          <a:latin typeface="+mn-ea"/>
                          <a:ea typeface="+mn-ea"/>
                        </a:rPr>
                        <a:t>からヒントをえる。</a:t>
                      </a:r>
                      <a:endParaRPr lang="ja-JP" altLang="en-US" sz="1100" b="0" i="0" u="none" strike="noStrike">
                        <a:solidFill>
                          <a:srgbClr val="000000"/>
                        </a:solidFill>
                        <a:effectLst/>
                        <a:latin typeface="+mn-ea"/>
                        <a:ea typeface="+mn-ea"/>
                      </a:endParaRPr>
                    </a:p>
                  </a:txBody>
                  <a:tcPr anchor="ctr"/>
                </a:tc>
                <a:extLst>
                  <a:ext uri="{0D108BD9-81ED-4DB2-BD59-A6C34878D82A}">
                    <a16:rowId xmlns:a16="http://schemas.microsoft.com/office/drawing/2014/main" val="1651129225"/>
                  </a:ext>
                </a:extLst>
              </a:tr>
              <a:tr h="269259">
                <a:tc>
                  <a:txBody>
                    <a:bodyPr/>
                    <a:lstStyle/>
                    <a:p>
                      <a:pPr algn="ctr" fontAlgn="ctr"/>
                      <a:r>
                        <a:rPr lang="ja-JP" altLang="en-US" sz="1200" u="none" strike="noStrike" dirty="0">
                          <a:effectLst/>
                          <a:latin typeface="+mj-ea"/>
                          <a:ea typeface="+mj-ea"/>
                        </a:rPr>
                        <a:t>↓</a:t>
                      </a:r>
                      <a:endParaRPr lang="ja-JP" altLang="en-US" sz="1200" b="0" i="0" u="none" strike="noStrike" dirty="0">
                        <a:solidFill>
                          <a:srgbClr val="000000"/>
                        </a:solidFill>
                        <a:effectLst/>
                        <a:latin typeface="+mj-ea"/>
                        <a:ea typeface="+mj-ea"/>
                      </a:endParaRPr>
                    </a:p>
                  </a:txBody>
                  <a:tcPr anchor="ctr">
                    <a:solidFill>
                      <a:schemeClr val="bg1"/>
                    </a:solidFill>
                  </a:tcPr>
                </a:tc>
                <a:tc>
                  <a:txBody>
                    <a:bodyPr/>
                    <a:lstStyle/>
                    <a:p>
                      <a:pPr algn="l" fontAlgn="ctr"/>
                      <a:endParaRPr lang="ja-JP" altLang="en-US" sz="1100" b="0" i="0" u="none" strike="noStrike" dirty="0">
                        <a:solidFill>
                          <a:srgbClr val="000000"/>
                        </a:solidFill>
                        <a:effectLst/>
                        <a:latin typeface="+mn-ea"/>
                        <a:ea typeface="+mn-ea"/>
                      </a:endParaRPr>
                    </a:p>
                  </a:txBody>
                  <a:tcPr anchor="ctr">
                    <a:solidFill>
                      <a:schemeClr val="bg1"/>
                    </a:solidFill>
                  </a:tcPr>
                </a:tc>
                <a:extLst>
                  <a:ext uri="{0D108BD9-81ED-4DB2-BD59-A6C34878D82A}">
                    <a16:rowId xmlns:a16="http://schemas.microsoft.com/office/drawing/2014/main" val="3883393347"/>
                  </a:ext>
                </a:extLst>
              </a:tr>
              <a:tr h="729407">
                <a:tc>
                  <a:txBody>
                    <a:bodyPr/>
                    <a:lstStyle/>
                    <a:p>
                      <a:pPr algn="ctr" fontAlgn="ctr"/>
                      <a:r>
                        <a:rPr lang="ja-JP" altLang="en-US" sz="1200" u="none" strike="noStrike" dirty="0">
                          <a:solidFill>
                            <a:schemeClr val="bg1"/>
                          </a:solidFill>
                          <a:effectLst/>
                          <a:latin typeface="+mj-ea"/>
                          <a:ea typeface="+mj-ea"/>
                        </a:rPr>
                        <a:t>解決アプローチ</a:t>
                      </a:r>
                      <a:endParaRPr lang="en-US" altLang="ja-JP" sz="1200" u="none" strike="noStrike" dirty="0">
                        <a:solidFill>
                          <a:schemeClr val="bg1"/>
                        </a:solidFill>
                        <a:effectLst/>
                        <a:latin typeface="+mj-ea"/>
                        <a:ea typeface="+mj-ea"/>
                      </a:endParaRPr>
                    </a:p>
                    <a:p>
                      <a:pPr algn="ctr" fontAlgn="ctr"/>
                      <a:r>
                        <a:rPr lang="ja-JP" altLang="en-US" sz="1200" u="none" strike="noStrike" dirty="0">
                          <a:solidFill>
                            <a:schemeClr val="bg1"/>
                          </a:solidFill>
                          <a:effectLst/>
                          <a:latin typeface="+mj-ea"/>
                          <a:ea typeface="+mj-ea"/>
                        </a:rPr>
                        <a:t>の設定</a:t>
                      </a:r>
                      <a:endParaRPr lang="ja-JP" altLang="en-US" sz="1200" b="0" i="0" u="none" strike="noStrike" dirty="0">
                        <a:solidFill>
                          <a:schemeClr val="bg1"/>
                        </a:solidFill>
                        <a:effectLst/>
                        <a:latin typeface="+mj-ea"/>
                        <a:ea typeface="+mj-ea"/>
                      </a:endParaRPr>
                    </a:p>
                  </a:txBody>
                  <a:tcPr anchor="ctr">
                    <a:solidFill>
                      <a:schemeClr val="accent1">
                        <a:lumMod val="75000"/>
                      </a:schemeClr>
                    </a:solidFill>
                  </a:tcPr>
                </a:tc>
                <a:tc>
                  <a:txBody>
                    <a:bodyPr/>
                    <a:lstStyle/>
                    <a:p>
                      <a:pPr algn="l" fontAlgn="ctr"/>
                      <a:r>
                        <a:rPr lang="en-US" altLang="ja-JP" sz="1100" u="none" strike="noStrike" dirty="0">
                          <a:effectLst/>
                          <a:latin typeface="+mn-ea"/>
                          <a:ea typeface="+mn-ea"/>
                        </a:rPr>
                        <a:t>【</a:t>
                      </a:r>
                      <a:r>
                        <a:rPr lang="ja-JP" altLang="en-US" sz="1100" u="none" strike="noStrike" dirty="0">
                          <a:effectLst/>
                          <a:latin typeface="+mn-ea"/>
                          <a:ea typeface="+mn-ea"/>
                        </a:rPr>
                        <a:t>凡例</a:t>
                      </a:r>
                      <a:r>
                        <a:rPr lang="en-US" altLang="ja-JP" sz="1100" u="none" strike="noStrike" dirty="0">
                          <a:effectLst/>
                          <a:latin typeface="+mn-ea"/>
                          <a:ea typeface="+mn-ea"/>
                        </a:rPr>
                        <a:t>】</a:t>
                      </a:r>
                      <a:br>
                        <a:rPr lang="en-US" altLang="ja-JP" sz="1100" u="none" strike="noStrike" dirty="0">
                          <a:effectLst/>
                          <a:latin typeface="+mn-ea"/>
                          <a:ea typeface="+mn-ea"/>
                        </a:rPr>
                      </a:br>
                      <a:r>
                        <a:rPr lang="ja-JP" altLang="en-US" sz="1100" u="none" strike="noStrike" dirty="0">
                          <a:effectLst/>
                          <a:latin typeface="+mn-ea"/>
                          <a:ea typeface="+mn-ea"/>
                        </a:rPr>
                        <a:t>・それらのタスクを自動化する為のツールがあるのでは？</a:t>
                      </a:r>
                      <a:br>
                        <a:rPr lang="ja-JP" altLang="en-US" sz="1100" u="none" strike="noStrike" dirty="0">
                          <a:effectLst/>
                          <a:latin typeface="+mn-ea"/>
                          <a:ea typeface="+mn-ea"/>
                        </a:rPr>
                      </a:br>
                      <a:r>
                        <a:rPr lang="ja-JP" altLang="en-US" sz="1100" u="none" strike="noStrike" dirty="0">
                          <a:effectLst/>
                          <a:latin typeface="+mn-ea"/>
                          <a:ea typeface="+mn-ea"/>
                        </a:rPr>
                        <a:t>・申請などの手続をスムーズにできるように改善をすればよいのでは？</a:t>
                      </a:r>
                      <a:endParaRPr lang="en-US" altLang="ja-JP" sz="1100" u="none" strike="noStrike" dirty="0">
                        <a:effectLst/>
                        <a:latin typeface="+mn-ea"/>
                        <a:ea typeface="+mn-ea"/>
                      </a:endParaRPr>
                    </a:p>
                    <a:p>
                      <a:pPr algn="l" fontAlgn="ctr"/>
                      <a:r>
                        <a:rPr lang="ja-JP" altLang="en-US" sz="1100" b="0" i="0" u="none" strike="noStrike" dirty="0">
                          <a:solidFill>
                            <a:srgbClr val="000000"/>
                          </a:solidFill>
                          <a:effectLst/>
                          <a:latin typeface="+mn-ea"/>
                          <a:ea typeface="+mn-ea"/>
                        </a:rPr>
                        <a:t>・ユーザ自身がデータ追加できる仕組みを作ればよいのでは？</a:t>
                      </a:r>
                    </a:p>
                  </a:txBody>
                  <a:tcPr anchor="ctr"/>
                </a:tc>
                <a:extLst>
                  <a:ext uri="{0D108BD9-81ED-4DB2-BD59-A6C34878D82A}">
                    <a16:rowId xmlns:a16="http://schemas.microsoft.com/office/drawing/2014/main" val="2532356069"/>
                  </a:ext>
                </a:extLst>
              </a:tr>
            </a:tbl>
          </a:graphicData>
        </a:graphic>
      </p:graphicFrame>
      <p:sp>
        <p:nvSpPr>
          <p:cNvPr id="9" name="正方形/長方形 8">
            <a:extLst>
              <a:ext uri="{FF2B5EF4-FFF2-40B4-BE49-F238E27FC236}">
                <a16:creationId xmlns:a16="http://schemas.microsoft.com/office/drawing/2014/main" id="{A4E704C9-D820-4A05-A020-360A32AC6506}"/>
              </a:ext>
            </a:extLst>
          </p:cNvPr>
          <p:cNvSpPr/>
          <p:nvPr/>
        </p:nvSpPr>
        <p:spPr>
          <a:xfrm>
            <a:off x="350558" y="1327170"/>
            <a:ext cx="5566358" cy="360000"/>
          </a:xfrm>
          <a:prstGeom prst="rect">
            <a:avLst/>
          </a:prstGeom>
          <a:solidFill>
            <a:schemeClr val="accent1">
              <a:lumMod val="20000"/>
              <a:lumOff val="80000"/>
            </a:schemeClr>
          </a:solidFill>
          <a:ln w="19050">
            <a:solidFill>
              <a:schemeClr val="accent1">
                <a:lumMod val="75000"/>
              </a:schemeClr>
            </a:solidFill>
          </a:ln>
        </p:spPr>
        <p:txBody>
          <a:bodyPr wrap="square" anchor="ctr">
            <a:noAutofit/>
          </a:bodyPr>
          <a:lstStyle/>
          <a:p>
            <a:pPr algn="ctr"/>
            <a:r>
              <a:rPr lang="ja-JP" altLang="en-US" sz="1200" dirty="0">
                <a:solidFill>
                  <a:schemeClr val="accent1">
                    <a:lumMod val="50000"/>
                  </a:schemeClr>
                </a:solidFill>
                <a:latin typeface="+mj-ea"/>
                <a:ea typeface="+mj-ea"/>
              </a:rPr>
              <a:t>理想的なデータ分析基盤を設計する為の方法</a:t>
            </a:r>
          </a:p>
        </p:txBody>
      </p:sp>
      <p:sp>
        <p:nvSpPr>
          <p:cNvPr id="12" name="正方形/長方形 11">
            <a:extLst>
              <a:ext uri="{FF2B5EF4-FFF2-40B4-BE49-F238E27FC236}">
                <a16:creationId xmlns:a16="http://schemas.microsoft.com/office/drawing/2014/main" id="{82530D6A-0421-40FE-A244-72E575DF32FF}"/>
              </a:ext>
            </a:extLst>
          </p:cNvPr>
          <p:cNvSpPr/>
          <p:nvPr/>
        </p:nvSpPr>
        <p:spPr>
          <a:xfrm>
            <a:off x="6350208" y="1327170"/>
            <a:ext cx="5566358" cy="360000"/>
          </a:xfrm>
          <a:prstGeom prst="rect">
            <a:avLst/>
          </a:prstGeom>
          <a:solidFill>
            <a:schemeClr val="accent1">
              <a:lumMod val="20000"/>
              <a:lumOff val="80000"/>
            </a:schemeClr>
          </a:solidFill>
          <a:ln w="19050">
            <a:solidFill>
              <a:schemeClr val="accent1">
                <a:lumMod val="75000"/>
              </a:schemeClr>
            </a:solidFill>
          </a:ln>
        </p:spPr>
        <p:txBody>
          <a:bodyPr wrap="square" anchor="ctr">
            <a:noAutofit/>
          </a:bodyPr>
          <a:lstStyle/>
          <a:p>
            <a:pPr algn="ctr"/>
            <a:r>
              <a:rPr lang="ja-JP" altLang="en-US" sz="1200" dirty="0">
                <a:solidFill>
                  <a:schemeClr val="accent1">
                    <a:lumMod val="50000"/>
                  </a:schemeClr>
                </a:solidFill>
                <a:latin typeface="+mj-ea"/>
                <a:ea typeface="+mj-ea"/>
              </a:rPr>
              <a:t>データ分析基盤を効率的に運用・改善する為の方法</a:t>
            </a:r>
          </a:p>
        </p:txBody>
      </p:sp>
      <p:sp>
        <p:nvSpPr>
          <p:cNvPr id="13" name="四角形: 角を丸くする 12">
            <a:extLst>
              <a:ext uri="{FF2B5EF4-FFF2-40B4-BE49-F238E27FC236}">
                <a16:creationId xmlns:a16="http://schemas.microsoft.com/office/drawing/2014/main" id="{676248A6-60F8-40E4-A0FA-025D3DD9080E}"/>
              </a:ext>
            </a:extLst>
          </p:cNvPr>
          <p:cNvSpPr/>
          <p:nvPr/>
        </p:nvSpPr>
        <p:spPr>
          <a:xfrm>
            <a:off x="295850" y="3602513"/>
            <a:ext cx="5672474" cy="2938160"/>
          </a:xfrm>
          <a:prstGeom prst="roundRect">
            <a:avLst>
              <a:gd name="adj" fmla="val 435"/>
            </a:avLst>
          </a:prstGeom>
          <a:noFill/>
          <a:ln w="19050">
            <a:solidFill>
              <a:schemeClr val="accent2">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kumimoji="1" lang="ja-JP" altLang="en-US" sz="1100" b="1" dirty="0">
              <a:solidFill>
                <a:schemeClr val="tx1">
                  <a:lumMod val="75000"/>
                  <a:lumOff val="25000"/>
                </a:schemeClr>
              </a:solidFill>
              <a:latin typeface="Meiryo UI" panose="020B0604030504040204" pitchFamily="50" charset="-128"/>
              <a:ea typeface="Meiryo UI" panose="020B0604030504040204" pitchFamily="50" charset="-128"/>
              <a:cs typeface="Microsoft Himalaya" panose="01010100010101010101" pitchFamily="2" charset="0"/>
            </a:endParaRPr>
          </a:p>
        </p:txBody>
      </p:sp>
      <p:sp>
        <p:nvSpPr>
          <p:cNvPr id="14" name="四角形: 角を丸くする 13">
            <a:extLst>
              <a:ext uri="{FF2B5EF4-FFF2-40B4-BE49-F238E27FC236}">
                <a16:creationId xmlns:a16="http://schemas.microsoft.com/office/drawing/2014/main" id="{E4D25773-CC6A-4AFD-921C-EB9EB25A0F6D}"/>
              </a:ext>
            </a:extLst>
          </p:cNvPr>
          <p:cNvSpPr/>
          <p:nvPr/>
        </p:nvSpPr>
        <p:spPr>
          <a:xfrm>
            <a:off x="6307516" y="3758963"/>
            <a:ext cx="5672474" cy="2802385"/>
          </a:xfrm>
          <a:prstGeom prst="roundRect">
            <a:avLst>
              <a:gd name="adj" fmla="val 435"/>
            </a:avLst>
          </a:prstGeom>
          <a:noFill/>
          <a:ln w="19050">
            <a:solidFill>
              <a:schemeClr val="accent2">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kumimoji="1" lang="ja-JP" altLang="en-US" sz="1100" b="1" dirty="0">
              <a:solidFill>
                <a:schemeClr val="tx1">
                  <a:lumMod val="75000"/>
                  <a:lumOff val="25000"/>
                </a:schemeClr>
              </a:solidFill>
              <a:latin typeface="Meiryo UI" panose="020B0604030504040204" pitchFamily="50" charset="-128"/>
              <a:ea typeface="Meiryo UI" panose="020B0604030504040204" pitchFamily="50" charset="-128"/>
              <a:cs typeface="Microsoft Himalaya" panose="01010100010101010101" pitchFamily="2" charset="0"/>
            </a:endParaRPr>
          </a:p>
        </p:txBody>
      </p:sp>
      <p:sp>
        <p:nvSpPr>
          <p:cNvPr id="11" name="コンテンツ プレースホルダー 3">
            <a:extLst>
              <a:ext uri="{FF2B5EF4-FFF2-40B4-BE49-F238E27FC236}">
                <a16:creationId xmlns:a16="http://schemas.microsoft.com/office/drawing/2014/main" id="{107E30A3-A429-4002-94B3-778B817428AF}"/>
              </a:ext>
            </a:extLst>
          </p:cNvPr>
          <p:cNvSpPr txBox="1">
            <a:spLocks/>
          </p:cNvSpPr>
          <p:nvPr/>
        </p:nvSpPr>
        <p:spPr bwMode="auto">
          <a:xfrm>
            <a:off x="335361" y="885558"/>
            <a:ext cx="11528820"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5720" rIns="45720" bIns="45720" numCol="1" anchor="t" anchorCtr="0" compatLnSpc="1">
            <a:prstTxWarp prst="textNoShape">
              <a:avLst/>
            </a:prstTxWarp>
          </a:bodyPr>
          <a:lstStyle>
            <a:lvl1pPr marL="0" indent="0" algn="l" rtl="0" eaLnBrk="0" fontAlgn="base" hangingPunct="0">
              <a:spcBef>
                <a:spcPct val="20000"/>
              </a:spcBef>
              <a:spcAft>
                <a:spcPct val="0"/>
              </a:spcAft>
              <a:buFontTx/>
              <a:buNone/>
              <a:defRPr kumimoji="1" sz="1600">
                <a:solidFill>
                  <a:schemeClr val="tx1"/>
                </a:solidFill>
                <a:latin typeface="+mn-ea"/>
                <a:ea typeface="+mn-ea"/>
                <a:cs typeface="+mn-cs"/>
              </a:defRPr>
            </a:lvl1pPr>
            <a:lvl2pPr marL="341331" indent="0" algn="l" rtl="0" eaLnBrk="0" fontAlgn="base" hangingPunct="0">
              <a:spcBef>
                <a:spcPct val="20000"/>
              </a:spcBef>
              <a:spcAft>
                <a:spcPct val="0"/>
              </a:spcAft>
              <a:buFontTx/>
              <a:buNone/>
              <a:defRPr kumimoji="1" sz="1800">
                <a:solidFill>
                  <a:schemeClr val="tx1"/>
                </a:solidFill>
                <a:latin typeface="+mn-ea"/>
                <a:ea typeface="+mn-ea"/>
              </a:defRPr>
            </a:lvl2pPr>
            <a:lvl3pPr marL="754100" indent="0" algn="l" rtl="0" eaLnBrk="0" fontAlgn="base" hangingPunct="0">
              <a:spcBef>
                <a:spcPct val="20000"/>
              </a:spcBef>
              <a:spcAft>
                <a:spcPct val="0"/>
              </a:spcAft>
              <a:buFontTx/>
              <a:buNone/>
              <a:defRPr kumimoji="1" sz="1600">
                <a:solidFill>
                  <a:schemeClr val="tx1"/>
                </a:solidFill>
                <a:latin typeface="+mn-ea"/>
                <a:ea typeface="+mn-ea"/>
              </a:defRPr>
            </a:lvl3pPr>
            <a:lvl4pPr marL="1333568" indent="0" algn="l" rtl="0" eaLnBrk="0" fontAlgn="base" hangingPunct="0">
              <a:spcBef>
                <a:spcPct val="20000"/>
              </a:spcBef>
              <a:spcAft>
                <a:spcPct val="0"/>
              </a:spcAft>
              <a:buNone/>
              <a:defRPr kumimoji="1" sz="1200">
                <a:solidFill>
                  <a:schemeClr val="tx1">
                    <a:lumMod val="75000"/>
                    <a:lumOff val="25000"/>
                  </a:schemeClr>
                </a:solidFill>
                <a:latin typeface="Meiryo UI" panose="020B0604030504040204" pitchFamily="50" charset="-128"/>
                <a:ea typeface="Meiryo UI" panose="020B0604030504040204" pitchFamily="50" charset="-128"/>
              </a:defRPr>
            </a:lvl4pPr>
            <a:lvl5pPr marL="1752688" indent="0" algn="l" rtl="0" eaLnBrk="0" fontAlgn="base" hangingPunct="0">
              <a:spcBef>
                <a:spcPct val="20000"/>
              </a:spcBef>
              <a:spcAft>
                <a:spcPct val="0"/>
              </a:spcAft>
              <a:buNone/>
              <a:defRPr kumimoji="1" sz="1000">
                <a:solidFill>
                  <a:schemeClr val="tx1">
                    <a:lumMod val="75000"/>
                    <a:lumOff val="25000"/>
                  </a:schemeClr>
                </a:solidFill>
                <a:latin typeface="Meiryo UI" panose="020B0604030504040204" pitchFamily="50" charset="-128"/>
                <a:ea typeface="Meiryo UI" panose="020B0604030504040204" pitchFamily="50" charset="-128"/>
              </a:defRPr>
            </a:lvl5pPr>
            <a:lvl6pPr marL="2438522" indent="-228612" algn="l" rtl="0" fontAlgn="base">
              <a:spcBef>
                <a:spcPct val="20000"/>
              </a:spcBef>
              <a:spcAft>
                <a:spcPct val="0"/>
              </a:spcAft>
              <a:buChar char="»"/>
              <a:defRPr kumimoji="1" sz="1000">
                <a:solidFill>
                  <a:schemeClr val="tx1"/>
                </a:solidFill>
                <a:latin typeface="+mn-lt"/>
                <a:ea typeface="+mn-ea"/>
              </a:defRPr>
            </a:lvl6pPr>
            <a:lvl7pPr marL="2895744" indent="-228612" algn="l" rtl="0" fontAlgn="base">
              <a:spcBef>
                <a:spcPct val="20000"/>
              </a:spcBef>
              <a:spcAft>
                <a:spcPct val="0"/>
              </a:spcAft>
              <a:buChar char="»"/>
              <a:defRPr kumimoji="1" sz="1000">
                <a:solidFill>
                  <a:schemeClr val="tx1"/>
                </a:solidFill>
                <a:latin typeface="+mn-lt"/>
                <a:ea typeface="+mn-ea"/>
              </a:defRPr>
            </a:lvl7pPr>
            <a:lvl8pPr marL="3352968" indent="-228612" algn="l" rtl="0" fontAlgn="base">
              <a:spcBef>
                <a:spcPct val="20000"/>
              </a:spcBef>
              <a:spcAft>
                <a:spcPct val="0"/>
              </a:spcAft>
              <a:buChar char="»"/>
              <a:defRPr kumimoji="1" sz="1000">
                <a:solidFill>
                  <a:schemeClr val="tx1"/>
                </a:solidFill>
                <a:latin typeface="+mn-lt"/>
                <a:ea typeface="+mn-ea"/>
              </a:defRPr>
            </a:lvl8pPr>
            <a:lvl9pPr marL="3810190" indent="-228612" algn="l" rtl="0" fontAlgn="base">
              <a:spcBef>
                <a:spcPct val="20000"/>
              </a:spcBef>
              <a:spcAft>
                <a:spcPct val="0"/>
              </a:spcAft>
              <a:buChar char="»"/>
              <a:defRPr kumimoji="1" sz="1000">
                <a:solidFill>
                  <a:schemeClr val="tx1"/>
                </a:solidFill>
                <a:latin typeface="+mn-lt"/>
                <a:ea typeface="+mn-ea"/>
              </a:defRPr>
            </a:lvl9pPr>
          </a:lstStyle>
          <a:p>
            <a:r>
              <a:rPr lang="ja-JP" altLang="en-US" kern="0" dirty="0"/>
              <a:t>課題に対する解決アプローチを分科会メンバー全員で検討して整理しました。</a:t>
            </a:r>
          </a:p>
        </p:txBody>
      </p:sp>
    </p:spTree>
    <p:extLst>
      <p:ext uri="{BB962C8B-B14F-4D97-AF65-F5344CB8AC3E}">
        <p14:creationId xmlns:p14="http://schemas.microsoft.com/office/powerpoint/2010/main" val="1929842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BD5D0A4-A2CD-4FFF-BB4D-606356C26A0B}"/>
              </a:ext>
            </a:extLst>
          </p:cNvPr>
          <p:cNvSpPr>
            <a:spLocks noGrp="1"/>
          </p:cNvSpPr>
          <p:nvPr>
            <p:ph type="sldNum" sz="quarter" idx="4"/>
          </p:nvPr>
        </p:nvSpPr>
        <p:spPr/>
        <p:txBody>
          <a:bodyPr/>
          <a:lstStyle/>
          <a:p>
            <a:fld id="{457985D1-53A8-4370-B101-D6961B77E9B5}" type="slidenum">
              <a:rPr lang="ja-JP" altLang="en-US" smtClean="0"/>
              <a:pPr/>
              <a:t>4</a:t>
            </a:fld>
            <a:endParaRPr lang="ja-JP" altLang="en-US"/>
          </a:p>
        </p:txBody>
      </p:sp>
      <p:sp>
        <p:nvSpPr>
          <p:cNvPr id="3" name="タイトル 2">
            <a:extLst>
              <a:ext uri="{FF2B5EF4-FFF2-40B4-BE49-F238E27FC236}">
                <a16:creationId xmlns:a16="http://schemas.microsoft.com/office/drawing/2014/main" id="{A29FACFA-C6B1-4FE3-843A-61D7E5226649}"/>
              </a:ext>
            </a:extLst>
          </p:cNvPr>
          <p:cNvSpPr>
            <a:spLocks noGrp="1"/>
          </p:cNvSpPr>
          <p:nvPr>
            <p:ph type="title"/>
          </p:nvPr>
        </p:nvSpPr>
        <p:spPr/>
        <p:txBody>
          <a:bodyPr/>
          <a:lstStyle/>
          <a:p>
            <a:r>
              <a:rPr lang="ja-JP" altLang="en-US" dirty="0">
                <a:solidFill>
                  <a:schemeClr val="tx1"/>
                </a:solidFill>
                <a:latin typeface="+mn-ea"/>
                <a:ea typeface="+mn-ea"/>
              </a:rPr>
              <a:t>研究成果物の検討</a:t>
            </a:r>
            <a:endParaRPr kumimoji="1" lang="ja-JP" altLang="en-US" dirty="0"/>
          </a:p>
        </p:txBody>
      </p:sp>
      <p:sp>
        <p:nvSpPr>
          <p:cNvPr id="6" name="コンテンツ プレースホルダー 5">
            <a:extLst>
              <a:ext uri="{FF2B5EF4-FFF2-40B4-BE49-F238E27FC236}">
                <a16:creationId xmlns:a16="http://schemas.microsoft.com/office/drawing/2014/main" id="{7226E811-20EF-40A9-8244-DD42F6EA4606}"/>
              </a:ext>
            </a:extLst>
          </p:cNvPr>
          <p:cNvSpPr>
            <a:spLocks noGrp="1"/>
          </p:cNvSpPr>
          <p:nvPr>
            <p:ph sz="quarter" idx="11"/>
          </p:nvPr>
        </p:nvSpPr>
        <p:spPr/>
        <p:txBody>
          <a:bodyPr/>
          <a:lstStyle/>
          <a:p>
            <a:r>
              <a:rPr lang="ja-JP" altLang="en-US" dirty="0"/>
              <a:t>同様に分科会メンバー全員で課題解決に資する成果物</a:t>
            </a:r>
            <a:r>
              <a:rPr lang="en-US" altLang="ja-JP" dirty="0"/>
              <a:t>(</a:t>
            </a:r>
            <a:r>
              <a:rPr lang="ja-JP" altLang="en-US" dirty="0"/>
              <a:t>ベストプラクティス</a:t>
            </a:r>
            <a:r>
              <a:rPr lang="en-US" altLang="ja-JP" dirty="0"/>
              <a:t>)</a:t>
            </a:r>
            <a:r>
              <a:rPr lang="ja-JP" altLang="en-US" dirty="0"/>
              <a:t>を検討し、以下の</a:t>
            </a:r>
            <a:r>
              <a:rPr lang="en-US" altLang="ja-JP" dirty="0"/>
              <a:t>6</a:t>
            </a:r>
            <a:r>
              <a:rPr lang="ja-JP" altLang="en-US" dirty="0"/>
              <a:t>つに整理しました。</a:t>
            </a:r>
          </a:p>
        </p:txBody>
      </p:sp>
      <p:sp>
        <p:nvSpPr>
          <p:cNvPr id="7" name="テキスト ボックス 6">
            <a:extLst>
              <a:ext uri="{FF2B5EF4-FFF2-40B4-BE49-F238E27FC236}">
                <a16:creationId xmlns:a16="http://schemas.microsoft.com/office/drawing/2014/main" id="{1F8D4E6F-F6BC-4845-930E-D20FFA50FBFE}"/>
              </a:ext>
            </a:extLst>
          </p:cNvPr>
          <p:cNvSpPr txBox="1"/>
          <p:nvPr/>
        </p:nvSpPr>
        <p:spPr bwMode="auto">
          <a:xfrm>
            <a:off x="443372" y="1340768"/>
            <a:ext cx="11269252" cy="80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Aft>
                <a:spcPts val="300"/>
              </a:spcAft>
            </a:pPr>
            <a:r>
              <a:rPr lang="ja-JP" altLang="en-US" sz="1400" b="1" dirty="0">
                <a:solidFill>
                  <a:schemeClr val="accent1">
                    <a:lumMod val="50000"/>
                  </a:schemeClr>
                </a:solidFill>
                <a:latin typeface="+mn-ea"/>
                <a:ea typeface="+mn-ea"/>
              </a:rPr>
              <a:t>①各機能の設計パターンや手法を整理してアウトプットする</a:t>
            </a:r>
            <a:endParaRPr lang="en-US" altLang="ja-JP" sz="1400" b="1" dirty="0">
              <a:solidFill>
                <a:schemeClr val="accent1">
                  <a:lumMod val="50000"/>
                </a:schemeClr>
              </a:solidFill>
              <a:latin typeface="+mn-ea"/>
              <a:ea typeface="+mn-ea"/>
            </a:endParaRPr>
          </a:p>
          <a:p>
            <a:pPr marL="265113" indent="-171450">
              <a:buFont typeface="Wingdings" panose="05000000000000000000" pitchFamily="2" charset="2"/>
              <a:buChar char="l"/>
            </a:pPr>
            <a:r>
              <a:rPr lang="ja-JP" altLang="en-US" sz="1000" dirty="0">
                <a:solidFill>
                  <a:schemeClr val="tx1">
                    <a:lumMod val="90000"/>
                    <a:lumOff val="10000"/>
                  </a:schemeClr>
                </a:solidFill>
                <a:latin typeface="+mn-ea"/>
                <a:ea typeface="+mn-ea"/>
              </a:rPr>
              <a:t>データ活用基盤の内、広く使われている代表的なもの</a:t>
            </a:r>
            <a:r>
              <a:rPr lang="en-US" altLang="ja-JP" sz="1000" dirty="0">
                <a:solidFill>
                  <a:schemeClr val="tx1">
                    <a:lumMod val="90000"/>
                    <a:lumOff val="10000"/>
                  </a:schemeClr>
                </a:solidFill>
                <a:latin typeface="+mn-ea"/>
                <a:ea typeface="+mn-ea"/>
              </a:rPr>
              <a:t>(</a:t>
            </a:r>
            <a:r>
              <a:rPr lang="ja-JP" altLang="en-US" sz="1000" dirty="0">
                <a:solidFill>
                  <a:schemeClr val="tx1">
                    <a:lumMod val="90000"/>
                    <a:lumOff val="10000"/>
                  </a:schemeClr>
                </a:solidFill>
                <a:latin typeface="+mn-ea"/>
                <a:ea typeface="+mn-ea"/>
              </a:rPr>
              <a:t>製品名や研究段階の手法名等</a:t>
            </a:r>
            <a:r>
              <a:rPr lang="en-US" altLang="ja-JP" sz="1000" dirty="0">
                <a:solidFill>
                  <a:schemeClr val="tx1">
                    <a:lumMod val="90000"/>
                    <a:lumOff val="10000"/>
                  </a:schemeClr>
                </a:solidFill>
                <a:latin typeface="+mn-ea"/>
                <a:ea typeface="+mn-ea"/>
              </a:rPr>
              <a:t>)</a:t>
            </a:r>
            <a:r>
              <a:rPr lang="ja-JP" altLang="en-US" sz="1000" dirty="0">
                <a:solidFill>
                  <a:schemeClr val="tx1">
                    <a:lumMod val="90000"/>
                    <a:lumOff val="10000"/>
                  </a:schemeClr>
                </a:solidFill>
                <a:latin typeface="+mn-ea"/>
                <a:ea typeface="+mn-ea"/>
              </a:rPr>
              <a:t>を列挙し、それぞれを得失比較した資料</a:t>
            </a:r>
            <a:r>
              <a:rPr lang="en-US" altLang="ja-JP" sz="1000" dirty="0">
                <a:solidFill>
                  <a:schemeClr val="tx1">
                    <a:lumMod val="90000"/>
                    <a:lumOff val="10000"/>
                  </a:schemeClr>
                </a:solidFill>
                <a:latin typeface="+mn-ea"/>
                <a:ea typeface="+mn-ea"/>
              </a:rPr>
              <a:t>(</a:t>
            </a:r>
            <a:r>
              <a:rPr lang="ja-JP" altLang="en-US" sz="1000" dirty="0">
                <a:solidFill>
                  <a:schemeClr val="tx1">
                    <a:lumMod val="90000"/>
                    <a:lumOff val="10000"/>
                  </a:schemeClr>
                </a:solidFill>
                <a:latin typeface="+mn-ea"/>
                <a:ea typeface="+mn-ea"/>
              </a:rPr>
              <a:t>表？</a:t>
            </a:r>
            <a:r>
              <a:rPr lang="en-US" altLang="ja-JP" sz="1000" dirty="0">
                <a:solidFill>
                  <a:schemeClr val="tx1">
                    <a:lumMod val="90000"/>
                    <a:lumOff val="10000"/>
                  </a:schemeClr>
                </a:solidFill>
                <a:latin typeface="+mn-ea"/>
                <a:ea typeface="+mn-ea"/>
              </a:rPr>
              <a:t>)</a:t>
            </a:r>
            <a:r>
              <a:rPr lang="ja-JP" altLang="en-US" sz="1000" dirty="0">
                <a:solidFill>
                  <a:schemeClr val="tx1">
                    <a:lumMod val="90000"/>
                    <a:lumOff val="10000"/>
                  </a:schemeClr>
                </a:solidFill>
                <a:latin typeface="+mn-ea"/>
                <a:ea typeface="+mn-ea"/>
              </a:rPr>
              <a:t>を作るのは如何か（五味田）</a:t>
            </a:r>
            <a:endParaRPr lang="en-US" altLang="ja-JP" sz="1000" dirty="0">
              <a:solidFill>
                <a:schemeClr val="tx1">
                  <a:lumMod val="90000"/>
                  <a:lumOff val="10000"/>
                </a:schemeClr>
              </a:solidFill>
              <a:latin typeface="+mn-ea"/>
              <a:ea typeface="+mn-ea"/>
            </a:endParaRPr>
          </a:p>
          <a:p>
            <a:pPr marL="265113" indent="-171450">
              <a:buFont typeface="Wingdings" panose="05000000000000000000" pitchFamily="2" charset="2"/>
              <a:buChar char="l"/>
            </a:pPr>
            <a:r>
              <a:rPr lang="ja-JP" altLang="en-US" sz="1000" dirty="0">
                <a:solidFill>
                  <a:schemeClr val="tx1">
                    <a:lumMod val="90000"/>
                    <a:lumOff val="10000"/>
                  </a:schemeClr>
                </a:solidFill>
                <a:latin typeface="+mn-ea"/>
                <a:ea typeface="+mn-ea"/>
              </a:rPr>
              <a:t>上記資料には、対応データ形式を記載すると共に、データ活用基盤に保存する際のデータ加工</a:t>
            </a:r>
            <a:r>
              <a:rPr lang="en-US" altLang="ja-JP" sz="1000" dirty="0">
                <a:solidFill>
                  <a:schemeClr val="tx1">
                    <a:lumMod val="90000"/>
                    <a:lumOff val="10000"/>
                  </a:schemeClr>
                </a:solidFill>
                <a:latin typeface="+mn-ea"/>
                <a:ea typeface="+mn-ea"/>
              </a:rPr>
              <a:t>/</a:t>
            </a:r>
            <a:r>
              <a:rPr lang="ja-JP" altLang="en-US" sz="1000" dirty="0">
                <a:solidFill>
                  <a:schemeClr val="tx1">
                    <a:lumMod val="90000"/>
                    <a:lumOff val="10000"/>
                  </a:schemeClr>
                </a:solidFill>
                <a:latin typeface="+mn-ea"/>
                <a:ea typeface="+mn-ea"/>
              </a:rPr>
              <a:t>変換方法や管理方法についても記載できると良いと思うが如何か（五味田）</a:t>
            </a:r>
            <a:endParaRPr lang="en-US" altLang="ja-JP" sz="1000" dirty="0">
              <a:solidFill>
                <a:schemeClr val="tx1">
                  <a:lumMod val="90000"/>
                  <a:lumOff val="10000"/>
                </a:schemeClr>
              </a:solidFill>
              <a:latin typeface="+mn-ea"/>
              <a:ea typeface="+mn-ea"/>
            </a:endParaRPr>
          </a:p>
          <a:p>
            <a:pPr marL="265113" indent="-171450">
              <a:buFont typeface="Wingdings" panose="05000000000000000000" pitchFamily="2" charset="2"/>
              <a:buChar char="l"/>
            </a:pPr>
            <a:r>
              <a:rPr lang="ja-JP" altLang="en-US" sz="1000" dirty="0">
                <a:solidFill>
                  <a:schemeClr val="tx1">
                    <a:lumMod val="90000"/>
                    <a:lumOff val="10000"/>
                  </a:schemeClr>
                </a:solidFill>
                <a:latin typeface="+mn-ea"/>
                <a:ea typeface="+mn-ea"/>
              </a:rPr>
              <a:t>基盤構成のパターンの収集と特徴分析をし選択チャート化（毛利）</a:t>
            </a:r>
          </a:p>
        </p:txBody>
      </p:sp>
      <p:sp>
        <p:nvSpPr>
          <p:cNvPr id="8" name="テキスト ボックス 7">
            <a:extLst>
              <a:ext uri="{FF2B5EF4-FFF2-40B4-BE49-F238E27FC236}">
                <a16:creationId xmlns:a16="http://schemas.microsoft.com/office/drawing/2014/main" id="{EE69D690-CA5C-46DA-A25F-6DC4B9F9EE44}"/>
              </a:ext>
            </a:extLst>
          </p:cNvPr>
          <p:cNvSpPr txBox="1"/>
          <p:nvPr/>
        </p:nvSpPr>
        <p:spPr bwMode="auto">
          <a:xfrm>
            <a:off x="443372" y="2126903"/>
            <a:ext cx="11269252" cy="80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Aft>
                <a:spcPts val="300"/>
              </a:spcAft>
            </a:pPr>
            <a:r>
              <a:rPr lang="ja-JP" altLang="en-US" sz="1400" b="1" dirty="0">
                <a:solidFill>
                  <a:schemeClr val="accent1">
                    <a:lumMod val="50000"/>
                  </a:schemeClr>
                </a:solidFill>
                <a:latin typeface="+mn-ea"/>
                <a:ea typeface="+mn-ea"/>
              </a:rPr>
              <a:t>②各機能を実現する製品・サービスの特徴や選定基準を整理したものをアウトプットする</a:t>
            </a:r>
            <a:endParaRPr lang="en-US" altLang="ja-JP" sz="1400" b="1" dirty="0">
              <a:solidFill>
                <a:schemeClr val="accent1">
                  <a:lumMod val="50000"/>
                </a:schemeClr>
              </a:solidFill>
              <a:latin typeface="+mn-ea"/>
              <a:ea typeface="+mn-ea"/>
            </a:endParaRPr>
          </a:p>
          <a:p>
            <a:pPr marL="265113" indent="-171450">
              <a:buFont typeface="Wingdings" panose="05000000000000000000" pitchFamily="2" charset="2"/>
              <a:buChar char="l"/>
            </a:pPr>
            <a:r>
              <a:rPr lang="ja-JP" altLang="en-US" sz="1000" dirty="0">
                <a:solidFill>
                  <a:schemeClr val="tx1">
                    <a:lumMod val="90000"/>
                    <a:lumOff val="10000"/>
                  </a:schemeClr>
                </a:solidFill>
                <a:latin typeface="+mn-ea"/>
                <a:ea typeface="+mn-ea"/>
              </a:rPr>
              <a:t>各社サービス毎の特徴や構成例等を比較する （毛利）</a:t>
            </a:r>
            <a:endParaRPr lang="en-US" altLang="ja-JP" sz="1000" dirty="0">
              <a:solidFill>
                <a:schemeClr val="tx1">
                  <a:lumMod val="90000"/>
                  <a:lumOff val="10000"/>
                </a:schemeClr>
              </a:solidFill>
              <a:latin typeface="+mn-ea"/>
              <a:ea typeface="+mn-ea"/>
            </a:endParaRPr>
          </a:p>
          <a:p>
            <a:pPr marL="265113" indent="-171450">
              <a:buFont typeface="Wingdings" panose="05000000000000000000" pitchFamily="2" charset="2"/>
              <a:buChar char="l"/>
            </a:pPr>
            <a:r>
              <a:rPr lang="ja-JP" altLang="en-US" sz="1000" dirty="0">
                <a:solidFill>
                  <a:schemeClr val="tx1">
                    <a:lumMod val="90000"/>
                    <a:lumOff val="10000"/>
                  </a:schemeClr>
                </a:solidFill>
                <a:latin typeface="+mn-ea"/>
                <a:ea typeface="+mn-ea"/>
              </a:rPr>
              <a:t>データ形式に応じて適切に加工・保管する為の方法は、データベース設計の話になると思います。管理を自社内で完結させるのか、ベンダーさんに入って貰うのかでも内容は変わってくると思います。</a:t>
            </a:r>
            <a:br>
              <a:rPr lang="en-US" altLang="ja-JP" sz="1000" dirty="0">
                <a:solidFill>
                  <a:schemeClr val="tx1">
                    <a:lumMod val="90000"/>
                    <a:lumOff val="10000"/>
                  </a:schemeClr>
                </a:solidFill>
                <a:latin typeface="+mn-ea"/>
                <a:ea typeface="+mn-ea"/>
              </a:rPr>
            </a:br>
            <a:r>
              <a:rPr lang="ja-JP" altLang="en-US" sz="1000" dirty="0">
                <a:solidFill>
                  <a:schemeClr val="tx1">
                    <a:lumMod val="90000"/>
                    <a:lumOff val="10000"/>
                  </a:schemeClr>
                </a:solidFill>
                <a:latin typeface="+mn-ea"/>
                <a:ea typeface="+mn-ea"/>
              </a:rPr>
              <a:t>凡例のとおり、商用データベースの機能等をまとめることで、トレンドや共通項、各社が狙ってつけている特色が分かるようになると思いました。（櫻木）</a:t>
            </a:r>
          </a:p>
        </p:txBody>
      </p:sp>
      <p:sp>
        <p:nvSpPr>
          <p:cNvPr id="9" name="テキスト ボックス 8">
            <a:extLst>
              <a:ext uri="{FF2B5EF4-FFF2-40B4-BE49-F238E27FC236}">
                <a16:creationId xmlns:a16="http://schemas.microsoft.com/office/drawing/2014/main" id="{615478D6-1058-4C22-9382-B613BB1BCBBC}"/>
              </a:ext>
            </a:extLst>
          </p:cNvPr>
          <p:cNvSpPr txBox="1"/>
          <p:nvPr/>
        </p:nvSpPr>
        <p:spPr bwMode="auto">
          <a:xfrm>
            <a:off x="443372" y="2954995"/>
            <a:ext cx="11269252" cy="6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Aft>
                <a:spcPts val="300"/>
              </a:spcAft>
            </a:pPr>
            <a:r>
              <a:rPr lang="ja-JP" altLang="en-US" sz="1400" b="1" dirty="0">
                <a:solidFill>
                  <a:schemeClr val="accent1">
                    <a:lumMod val="50000"/>
                  </a:schemeClr>
                </a:solidFill>
                <a:latin typeface="+mn-ea"/>
                <a:ea typeface="+mn-ea"/>
              </a:rPr>
              <a:t>③データ利活用のパターンに応じた構成を整理してアウトプットする</a:t>
            </a:r>
          </a:p>
          <a:p>
            <a:pPr marL="265113" indent="-171450">
              <a:buFont typeface="Wingdings" panose="05000000000000000000" pitchFamily="2" charset="2"/>
              <a:buChar char="l"/>
            </a:pPr>
            <a:r>
              <a:rPr lang="ja-JP" altLang="en-US" sz="1000" dirty="0">
                <a:solidFill>
                  <a:schemeClr val="tx1">
                    <a:lumMod val="90000"/>
                    <a:lumOff val="10000"/>
                  </a:schemeClr>
                </a:solidFill>
                <a:latin typeface="+mn-ea"/>
                <a:ea typeface="+mn-ea"/>
              </a:rPr>
              <a:t>戦略や施策、要件に適合した構成は、</a:t>
            </a:r>
            <a:r>
              <a:rPr lang="en-US" altLang="ja-JP" sz="1000" dirty="0">
                <a:solidFill>
                  <a:schemeClr val="tx1">
                    <a:lumMod val="90000"/>
                    <a:lumOff val="10000"/>
                  </a:schemeClr>
                </a:solidFill>
                <a:latin typeface="+mn-ea"/>
                <a:ea typeface="+mn-ea"/>
              </a:rPr>
              <a:t>MRI</a:t>
            </a:r>
            <a:r>
              <a:rPr lang="ja-JP" altLang="en-US" sz="1000" dirty="0">
                <a:solidFill>
                  <a:schemeClr val="tx1">
                    <a:lumMod val="90000"/>
                    <a:lumOff val="10000"/>
                  </a:schemeClr>
                </a:solidFill>
                <a:latin typeface="+mn-ea"/>
                <a:ea typeface="+mn-ea"/>
              </a:rPr>
              <a:t>で行っている他社向け情報提供サービスでもトライアルアンドエラーで構成している状況です。</a:t>
            </a:r>
            <a:br>
              <a:rPr lang="en-US" altLang="ja-JP" sz="1000" dirty="0">
                <a:solidFill>
                  <a:schemeClr val="tx1">
                    <a:lumMod val="90000"/>
                    <a:lumOff val="10000"/>
                  </a:schemeClr>
                </a:solidFill>
                <a:latin typeface="+mn-ea"/>
                <a:ea typeface="+mn-ea"/>
              </a:rPr>
            </a:br>
            <a:r>
              <a:rPr lang="ja-JP" altLang="en-US" sz="1000" dirty="0">
                <a:solidFill>
                  <a:schemeClr val="tx1">
                    <a:lumMod val="90000"/>
                    <a:lumOff val="10000"/>
                  </a:schemeClr>
                </a:solidFill>
                <a:latin typeface="+mn-ea"/>
                <a:ea typeface="+mn-ea"/>
              </a:rPr>
              <a:t>そもそもの</a:t>
            </a:r>
            <a:r>
              <a:rPr lang="ja-JP" altLang="en-US" sz="1000" u="sng" dirty="0">
                <a:solidFill>
                  <a:schemeClr val="tx1">
                    <a:lumMod val="90000"/>
                    <a:lumOff val="10000"/>
                  </a:schemeClr>
                </a:solidFill>
                <a:latin typeface="+mn-ea"/>
                <a:ea typeface="+mn-ea"/>
              </a:rPr>
              <a:t>ニーズはヒアリング等からは得られないので、事例調査を行い、テンプレート化</a:t>
            </a:r>
            <a:r>
              <a:rPr lang="ja-JP" altLang="en-US" sz="1000" dirty="0">
                <a:solidFill>
                  <a:schemeClr val="tx1">
                    <a:lumMod val="90000"/>
                    <a:lumOff val="10000"/>
                  </a:schemeClr>
                </a:solidFill>
                <a:latin typeface="+mn-ea"/>
                <a:ea typeface="+mn-ea"/>
              </a:rPr>
              <a:t>するのが良いと考えています。（櫻木）</a:t>
            </a:r>
            <a:endParaRPr lang="en-US" altLang="ja-JP" sz="1000" dirty="0">
              <a:solidFill>
                <a:schemeClr val="tx1">
                  <a:lumMod val="90000"/>
                  <a:lumOff val="10000"/>
                </a:schemeClr>
              </a:solidFill>
              <a:latin typeface="+mn-ea"/>
              <a:ea typeface="+mn-ea"/>
            </a:endParaRPr>
          </a:p>
        </p:txBody>
      </p:sp>
      <p:sp>
        <p:nvSpPr>
          <p:cNvPr id="10" name="テキスト ボックス 9">
            <a:extLst>
              <a:ext uri="{FF2B5EF4-FFF2-40B4-BE49-F238E27FC236}">
                <a16:creationId xmlns:a16="http://schemas.microsoft.com/office/drawing/2014/main" id="{842D54CD-5CD3-452F-BF04-75F676062654}"/>
              </a:ext>
            </a:extLst>
          </p:cNvPr>
          <p:cNvSpPr txBox="1"/>
          <p:nvPr/>
        </p:nvSpPr>
        <p:spPr bwMode="auto">
          <a:xfrm>
            <a:off x="443372" y="3701207"/>
            <a:ext cx="11269252" cy="961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Aft>
                <a:spcPts val="300"/>
              </a:spcAft>
            </a:pPr>
            <a:r>
              <a:rPr lang="ja-JP" altLang="en-US" sz="1400" b="1" dirty="0">
                <a:solidFill>
                  <a:schemeClr val="accent1">
                    <a:lumMod val="50000"/>
                  </a:schemeClr>
                </a:solidFill>
                <a:latin typeface="+mn-ea"/>
                <a:ea typeface="+mn-ea"/>
              </a:rPr>
              <a:t>④運用・利活用に関する課題とそれに対する解決パターンを整理したものをアウトプットする</a:t>
            </a:r>
            <a:endParaRPr lang="en-US" altLang="ja-JP" sz="1400" b="1" dirty="0">
              <a:solidFill>
                <a:schemeClr val="accent1">
                  <a:lumMod val="50000"/>
                </a:schemeClr>
              </a:solidFill>
              <a:latin typeface="+mn-ea"/>
              <a:ea typeface="+mn-ea"/>
            </a:endParaRPr>
          </a:p>
          <a:p>
            <a:pPr marL="265113" indent="-171450">
              <a:buFont typeface="Wingdings" panose="05000000000000000000" pitchFamily="2" charset="2"/>
              <a:buChar char="l"/>
            </a:pPr>
            <a:r>
              <a:rPr lang="ja-JP" altLang="en-US" sz="1000" dirty="0">
                <a:solidFill>
                  <a:schemeClr val="tx1">
                    <a:lumMod val="90000"/>
                    <a:lumOff val="10000"/>
                  </a:schemeClr>
                </a:solidFill>
                <a:latin typeface="+mn-ea"/>
                <a:ea typeface="+mn-ea"/>
              </a:rPr>
              <a:t>「見つけたデータをすぐに手元に持ってくることができる」を満たしている事例を調査し、あればそれを参考にいくつかのパターンに分ける？（丸山）</a:t>
            </a:r>
          </a:p>
          <a:p>
            <a:pPr marL="265113" indent="-171450">
              <a:buFont typeface="Wingdings" panose="05000000000000000000" pitchFamily="2" charset="2"/>
              <a:buChar char="l"/>
            </a:pPr>
            <a:r>
              <a:rPr lang="en-US" altLang="ja-JP" sz="1000" dirty="0">
                <a:solidFill>
                  <a:schemeClr val="tx1">
                    <a:lumMod val="90000"/>
                    <a:lumOff val="10000"/>
                  </a:schemeClr>
                </a:solidFill>
                <a:latin typeface="+mn-ea"/>
                <a:ea typeface="+mn-ea"/>
              </a:rPr>
              <a:t>(</a:t>
            </a:r>
            <a:r>
              <a:rPr lang="ja-JP" altLang="en-US" sz="1000" dirty="0">
                <a:solidFill>
                  <a:schemeClr val="tx1">
                    <a:lumMod val="90000"/>
                    <a:lumOff val="10000"/>
                  </a:schemeClr>
                </a:solidFill>
                <a:latin typeface="+mn-ea"/>
                <a:ea typeface="+mn-ea"/>
              </a:rPr>
              <a:t>分析のニーズに応じて必要なツールを提供できる方法を検討するについて</a:t>
            </a:r>
            <a:r>
              <a:rPr lang="en-US" altLang="ja-JP" sz="1000" dirty="0">
                <a:solidFill>
                  <a:schemeClr val="tx1">
                    <a:lumMod val="90000"/>
                    <a:lumOff val="10000"/>
                  </a:schemeClr>
                </a:solidFill>
                <a:latin typeface="+mn-ea"/>
                <a:ea typeface="+mn-ea"/>
              </a:rPr>
              <a:t>)</a:t>
            </a:r>
            <a:r>
              <a:rPr lang="ja-JP" altLang="en-US" sz="1000" dirty="0">
                <a:solidFill>
                  <a:schemeClr val="tx1">
                    <a:lumMod val="90000"/>
                    <a:lumOff val="10000"/>
                  </a:schemeClr>
                </a:solidFill>
                <a:latin typeface="+mn-ea"/>
                <a:ea typeface="+mn-ea"/>
              </a:rPr>
              <a:t>極論言うと、エンドユーザーから見た場合ニーズ発生時に、</a:t>
            </a:r>
            <a:br>
              <a:rPr lang="en-US" altLang="ja-JP" sz="1000" dirty="0">
                <a:solidFill>
                  <a:schemeClr val="tx1">
                    <a:lumMod val="90000"/>
                    <a:lumOff val="10000"/>
                  </a:schemeClr>
                </a:solidFill>
                <a:latin typeface="+mn-ea"/>
                <a:ea typeface="+mn-ea"/>
              </a:rPr>
            </a:br>
            <a:r>
              <a:rPr lang="ja-JP" altLang="en-US" sz="1000" dirty="0">
                <a:solidFill>
                  <a:schemeClr val="tx1">
                    <a:lumMod val="90000"/>
                    <a:lumOff val="10000"/>
                  </a:schemeClr>
                </a:solidFill>
                <a:latin typeface="+mn-ea"/>
                <a:ea typeface="+mn-ea"/>
              </a:rPr>
              <a:t>①データをクラウド上にアップロードして、②</a:t>
            </a:r>
            <a:r>
              <a:rPr lang="en-US" altLang="ja-JP" sz="1000" dirty="0">
                <a:solidFill>
                  <a:schemeClr val="tx1">
                    <a:lumMod val="90000"/>
                    <a:lumOff val="10000"/>
                  </a:schemeClr>
                </a:solidFill>
                <a:latin typeface="+mn-ea"/>
                <a:ea typeface="+mn-ea"/>
              </a:rPr>
              <a:t>BI</a:t>
            </a:r>
            <a:r>
              <a:rPr lang="ja-JP" altLang="en-US" sz="1000" dirty="0">
                <a:solidFill>
                  <a:schemeClr val="tx1">
                    <a:lumMod val="90000"/>
                    <a:lumOff val="10000"/>
                  </a:schemeClr>
                </a:solidFill>
                <a:latin typeface="+mn-ea"/>
                <a:ea typeface="+mn-ea"/>
              </a:rPr>
              <a:t>ツールで直ぐに可視化できる、あまり考えなくてもすぐに分析できるようにすればよいと考える。</a:t>
            </a:r>
            <a:br>
              <a:rPr lang="en-US" altLang="ja-JP" sz="1000" dirty="0">
                <a:solidFill>
                  <a:schemeClr val="tx1">
                    <a:lumMod val="90000"/>
                    <a:lumOff val="10000"/>
                  </a:schemeClr>
                </a:solidFill>
                <a:latin typeface="+mn-ea"/>
                <a:ea typeface="+mn-ea"/>
              </a:rPr>
            </a:br>
            <a:r>
              <a:rPr lang="ja-JP" altLang="en-US" sz="1000" dirty="0">
                <a:solidFill>
                  <a:schemeClr val="tx1">
                    <a:lumMod val="90000"/>
                    <a:lumOff val="10000"/>
                  </a:schemeClr>
                </a:solidFill>
                <a:latin typeface="+mn-ea"/>
                <a:ea typeface="+mn-ea"/>
              </a:rPr>
              <a:t>また、フロントにある</a:t>
            </a:r>
            <a:r>
              <a:rPr lang="en-US" altLang="ja-JP" sz="1000" dirty="0">
                <a:solidFill>
                  <a:schemeClr val="tx1">
                    <a:lumMod val="90000"/>
                    <a:lumOff val="10000"/>
                  </a:schemeClr>
                </a:solidFill>
                <a:latin typeface="+mn-ea"/>
                <a:ea typeface="+mn-ea"/>
              </a:rPr>
              <a:t>BI</a:t>
            </a:r>
            <a:r>
              <a:rPr lang="ja-JP" altLang="en-US" sz="1000" dirty="0">
                <a:solidFill>
                  <a:schemeClr val="tx1">
                    <a:lumMod val="90000"/>
                    <a:lumOff val="10000"/>
                  </a:schemeClr>
                </a:solidFill>
                <a:latin typeface="+mn-ea"/>
                <a:ea typeface="+mn-ea"/>
              </a:rPr>
              <a:t>ツールも選択肢を与えるようにする。（唐沢）</a:t>
            </a:r>
          </a:p>
        </p:txBody>
      </p:sp>
      <p:sp>
        <p:nvSpPr>
          <p:cNvPr id="12" name="テキスト ボックス 11">
            <a:extLst>
              <a:ext uri="{FF2B5EF4-FFF2-40B4-BE49-F238E27FC236}">
                <a16:creationId xmlns:a16="http://schemas.microsoft.com/office/drawing/2014/main" id="{AC48D824-5FE0-450A-9896-686007A13710}"/>
              </a:ext>
            </a:extLst>
          </p:cNvPr>
          <p:cNvSpPr txBox="1"/>
          <p:nvPr/>
        </p:nvSpPr>
        <p:spPr bwMode="auto">
          <a:xfrm>
            <a:off x="433500" y="4672982"/>
            <a:ext cx="11269252" cy="80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spcAft>
                <a:spcPts val="300"/>
              </a:spcAft>
            </a:pPr>
            <a:r>
              <a:rPr lang="ja-JP" altLang="en-US" sz="1400" b="1" dirty="0">
                <a:solidFill>
                  <a:schemeClr val="accent1">
                    <a:lumMod val="50000"/>
                  </a:schemeClr>
                </a:solidFill>
                <a:latin typeface="+mn-ea"/>
                <a:ea typeface="+mn-ea"/>
              </a:rPr>
              <a:t>⑤クラウドや</a:t>
            </a:r>
            <a:r>
              <a:rPr lang="en-US" altLang="ja-JP" sz="1400" b="1" dirty="0">
                <a:solidFill>
                  <a:schemeClr val="accent1">
                    <a:lumMod val="50000"/>
                  </a:schemeClr>
                </a:solidFill>
                <a:latin typeface="+mn-ea"/>
                <a:ea typeface="+mn-ea"/>
              </a:rPr>
              <a:t>AI</a:t>
            </a:r>
            <a:r>
              <a:rPr lang="ja-JP" altLang="en-US" sz="1400" b="1" dirty="0">
                <a:solidFill>
                  <a:schemeClr val="accent1">
                    <a:lumMod val="50000"/>
                  </a:schemeClr>
                </a:solidFill>
                <a:latin typeface="+mn-ea"/>
                <a:ea typeface="+mn-ea"/>
              </a:rPr>
              <a:t>を活用した統合的なデータ分析基盤の在り方について整理したものをアウトプットする</a:t>
            </a:r>
          </a:p>
          <a:p>
            <a:pPr marL="265113" indent="-171450">
              <a:buFont typeface="Wingdings" panose="05000000000000000000" pitchFamily="2" charset="2"/>
              <a:buChar char="l"/>
            </a:pPr>
            <a:r>
              <a:rPr lang="ja-JP" altLang="en-US" sz="1000" dirty="0">
                <a:solidFill>
                  <a:schemeClr val="tx1">
                    <a:lumMod val="90000"/>
                    <a:lumOff val="10000"/>
                  </a:schemeClr>
                </a:solidFill>
                <a:latin typeface="+mn-ea"/>
                <a:ea typeface="+mn-ea"/>
              </a:rPr>
              <a:t>パブリッククラウドが提供するサービスを活用することで、専門知識のないユーザも運用が容易になるのではないか。（柏田）</a:t>
            </a:r>
          </a:p>
          <a:p>
            <a:pPr marL="265113" indent="-171450">
              <a:buFont typeface="Wingdings" panose="05000000000000000000" pitchFamily="2" charset="2"/>
              <a:buChar char="l"/>
            </a:pPr>
            <a:r>
              <a:rPr lang="en-US" altLang="ja-JP" sz="1000" dirty="0">
                <a:solidFill>
                  <a:schemeClr val="tx1">
                    <a:lumMod val="90000"/>
                    <a:lumOff val="10000"/>
                  </a:schemeClr>
                </a:solidFill>
                <a:latin typeface="+mn-ea"/>
                <a:ea typeface="+mn-ea"/>
              </a:rPr>
              <a:t>SaaS</a:t>
            </a:r>
            <a:r>
              <a:rPr lang="ja-JP" altLang="en-US" sz="1000" dirty="0">
                <a:solidFill>
                  <a:schemeClr val="tx1">
                    <a:lumMod val="90000"/>
                    <a:lumOff val="10000"/>
                  </a:schemeClr>
                </a:solidFill>
                <a:latin typeface="+mn-ea"/>
                <a:ea typeface="+mn-ea"/>
              </a:rPr>
              <a:t>の活用やパブリッククラウドのサービスを利用した効率的な基盤運用（芦垣）</a:t>
            </a:r>
          </a:p>
          <a:p>
            <a:pPr marL="265113" indent="-171450">
              <a:buFont typeface="Wingdings" panose="05000000000000000000" pitchFamily="2" charset="2"/>
              <a:buChar char="l"/>
            </a:pPr>
            <a:r>
              <a:rPr lang="ja-JP" altLang="en-US" sz="1000" dirty="0">
                <a:solidFill>
                  <a:schemeClr val="tx1">
                    <a:lumMod val="90000"/>
                    <a:lumOff val="10000"/>
                  </a:schemeClr>
                </a:solidFill>
                <a:latin typeface="+mn-ea"/>
                <a:ea typeface="+mn-ea"/>
              </a:rPr>
              <a:t>既存のクラウド型ソリューション選定で構築に掛かる時間とコストの短縮（青滝）</a:t>
            </a:r>
          </a:p>
        </p:txBody>
      </p:sp>
      <p:sp>
        <p:nvSpPr>
          <p:cNvPr id="13" name="テキスト ボックス 12">
            <a:extLst>
              <a:ext uri="{FF2B5EF4-FFF2-40B4-BE49-F238E27FC236}">
                <a16:creationId xmlns:a16="http://schemas.microsoft.com/office/drawing/2014/main" id="{B1970230-EFD4-4E1C-95AA-0677B9449338}"/>
              </a:ext>
            </a:extLst>
          </p:cNvPr>
          <p:cNvSpPr txBox="1"/>
          <p:nvPr/>
        </p:nvSpPr>
        <p:spPr bwMode="auto">
          <a:xfrm>
            <a:off x="433500" y="5553236"/>
            <a:ext cx="11269252" cy="961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Aft>
                <a:spcPts val="300"/>
              </a:spcAft>
            </a:pPr>
            <a:r>
              <a:rPr lang="ja-JP" altLang="en-US" sz="1400" b="1" dirty="0">
                <a:solidFill>
                  <a:schemeClr val="accent1">
                    <a:lumMod val="50000"/>
                  </a:schemeClr>
                </a:solidFill>
                <a:latin typeface="+mn-ea"/>
                <a:ea typeface="+mn-ea"/>
              </a:rPr>
              <a:t>⑥運用や利活用を支える体制やプロセス面での課題やあるべき姿を整理してアウトプットする</a:t>
            </a:r>
            <a:endParaRPr lang="en-US" altLang="ja-JP" sz="1400" b="1" dirty="0">
              <a:solidFill>
                <a:schemeClr val="accent1">
                  <a:lumMod val="50000"/>
                </a:schemeClr>
              </a:solidFill>
              <a:latin typeface="+mn-ea"/>
              <a:ea typeface="+mn-ea"/>
            </a:endParaRPr>
          </a:p>
          <a:p>
            <a:pPr marL="265113" indent="-171450">
              <a:buFont typeface="Wingdings" panose="05000000000000000000" pitchFamily="2" charset="2"/>
              <a:buChar char="l"/>
            </a:pPr>
            <a:r>
              <a:rPr lang="ja-JP" altLang="en-US" sz="1000" dirty="0">
                <a:solidFill>
                  <a:schemeClr val="tx1">
                    <a:lumMod val="90000"/>
                    <a:lumOff val="10000"/>
                  </a:schemeClr>
                </a:solidFill>
                <a:latin typeface="+mn-ea"/>
                <a:ea typeface="+mn-ea"/>
              </a:rPr>
              <a:t>データ活用基盤の内、広く使われている代表的なもの</a:t>
            </a:r>
            <a:r>
              <a:rPr lang="en-US" altLang="ja-JP" sz="1000" dirty="0">
                <a:solidFill>
                  <a:schemeClr val="tx1">
                    <a:lumMod val="90000"/>
                    <a:lumOff val="10000"/>
                  </a:schemeClr>
                </a:solidFill>
                <a:latin typeface="+mn-ea"/>
                <a:ea typeface="+mn-ea"/>
              </a:rPr>
              <a:t>(</a:t>
            </a:r>
            <a:r>
              <a:rPr lang="ja-JP" altLang="en-US" sz="1000" dirty="0">
                <a:solidFill>
                  <a:schemeClr val="tx1">
                    <a:lumMod val="90000"/>
                    <a:lumOff val="10000"/>
                  </a:schemeClr>
                </a:solidFill>
                <a:latin typeface="+mn-ea"/>
                <a:ea typeface="+mn-ea"/>
              </a:rPr>
              <a:t>研究社内のガバナンスを強化していくこと（佐野町）</a:t>
            </a:r>
          </a:p>
          <a:p>
            <a:pPr marL="265113" indent="-171450">
              <a:buFont typeface="Wingdings" panose="05000000000000000000" pitchFamily="2" charset="2"/>
              <a:buChar char="l"/>
            </a:pPr>
            <a:r>
              <a:rPr lang="ja-JP" altLang="en-US" sz="1000" dirty="0">
                <a:solidFill>
                  <a:schemeClr val="tx1">
                    <a:lumMod val="90000"/>
                    <a:lumOff val="10000"/>
                  </a:schemeClr>
                </a:solidFill>
                <a:latin typeface="+mn-ea"/>
                <a:ea typeface="+mn-ea"/>
              </a:rPr>
              <a:t>人材・役割を定義を行い、効率的にニーズの抽出から収集、管理、ガバナンスを図る体制構築（芦垣）</a:t>
            </a:r>
          </a:p>
          <a:p>
            <a:pPr marL="265113" indent="-171450">
              <a:buFont typeface="Wingdings" panose="05000000000000000000" pitchFamily="2" charset="2"/>
              <a:buChar char="l"/>
            </a:pPr>
            <a:r>
              <a:rPr lang="ja-JP" altLang="en-US" sz="1000" dirty="0">
                <a:solidFill>
                  <a:schemeClr val="tx1">
                    <a:lumMod val="90000"/>
                    <a:lumOff val="10000"/>
                  </a:schemeClr>
                </a:solidFill>
                <a:latin typeface="+mn-ea"/>
                <a:ea typeface="+mn-ea"/>
              </a:rPr>
              <a:t>運用統合などの一元化による情報集約とコントロール体制の構築（青滝）</a:t>
            </a:r>
          </a:p>
          <a:p>
            <a:pPr marL="265113" indent="-171450">
              <a:buFont typeface="Wingdings" panose="05000000000000000000" pitchFamily="2" charset="2"/>
              <a:buChar char="l"/>
            </a:pPr>
            <a:r>
              <a:rPr lang="ja-JP" altLang="en-US" sz="1000" dirty="0">
                <a:solidFill>
                  <a:schemeClr val="tx1">
                    <a:lumMod val="90000"/>
                    <a:lumOff val="10000"/>
                  </a:schemeClr>
                </a:solidFill>
                <a:latin typeface="+mn-ea"/>
                <a:ea typeface="+mn-ea"/>
              </a:rPr>
              <a:t>継続的な課題の改善と導入したシステムの機能強化と拡張（他システム連携等）（青滝）</a:t>
            </a:r>
          </a:p>
        </p:txBody>
      </p:sp>
    </p:spTree>
    <p:extLst>
      <p:ext uri="{BB962C8B-B14F-4D97-AF65-F5344CB8AC3E}">
        <p14:creationId xmlns:p14="http://schemas.microsoft.com/office/powerpoint/2010/main" val="328710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BD5D0A4-A2CD-4FFF-BB4D-606356C26A0B}"/>
              </a:ext>
            </a:extLst>
          </p:cNvPr>
          <p:cNvSpPr>
            <a:spLocks noGrp="1"/>
          </p:cNvSpPr>
          <p:nvPr>
            <p:ph type="sldNum" sz="quarter" idx="4"/>
          </p:nvPr>
        </p:nvSpPr>
        <p:spPr/>
        <p:txBody>
          <a:bodyPr/>
          <a:lstStyle/>
          <a:p>
            <a:fld id="{457985D1-53A8-4370-B101-D6961B77E9B5}" type="slidenum">
              <a:rPr lang="ja-JP" altLang="en-US" smtClean="0"/>
              <a:pPr/>
              <a:t>5</a:t>
            </a:fld>
            <a:endParaRPr lang="ja-JP" altLang="en-US"/>
          </a:p>
        </p:txBody>
      </p:sp>
      <p:sp>
        <p:nvSpPr>
          <p:cNvPr id="3" name="タイトル 2">
            <a:extLst>
              <a:ext uri="{FF2B5EF4-FFF2-40B4-BE49-F238E27FC236}">
                <a16:creationId xmlns:a16="http://schemas.microsoft.com/office/drawing/2014/main" id="{A29FACFA-C6B1-4FE3-843A-61D7E5226649}"/>
              </a:ext>
            </a:extLst>
          </p:cNvPr>
          <p:cNvSpPr>
            <a:spLocks noGrp="1"/>
          </p:cNvSpPr>
          <p:nvPr>
            <p:ph type="title"/>
          </p:nvPr>
        </p:nvSpPr>
        <p:spPr/>
        <p:txBody>
          <a:bodyPr/>
          <a:lstStyle/>
          <a:p>
            <a:r>
              <a:rPr lang="ja-JP" altLang="en-US" dirty="0">
                <a:solidFill>
                  <a:schemeClr val="tx1"/>
                </a:solidFill>
                <a:latin typeface="+mn-ea"/>
                <a:ea typeface="+mn-ea"/>
              </a:rPr>
              <a:t>分担と体制</a:t>
            </a:r>
            <a:r>
              <a:rPr lang="en-US" altLang="ja-JP" dirty="0">
                <a:solidFill>
                  <a:schemeClr val="tx1"/>
                </a:solidFill>
                <a:latin typeface="+mn-ea"/>
                <a:ea typeface="+mn-ea"/>
              </a:rPr>
              <a:t> </a:t>
            </a:r>
            <a:endParaRPr kumimoji="1" lang="ja-JP" altLang="en-US" dirty="0"/>
          </a:p>
        </p:txBody>
      </p:sp>
      <p:sp>
        <p:nvSpPr>
          <p:cNvPr id="6" name="コンテンツ プレースホルダー 5">
            <a:extLst>
              <a:ext uri="{FF2B5EF4-FFF2-40B4-BE49-F238E27FC236}">
                <a16:creationId xmlns:a16="http://schemas.microsoft.com/office/drawing/2014/main" id="{7226E811-20EF-40A9-8244-DD42F6EA4606}"/>
              </a:ext>
            </a:extLst>
          </p:cNvPr>
          <p:cNvSpPr>
            <a:spLocks noGrp="1"/>
          </p:cNvSpPr>
          <p:nvPr>
            <p:ph sz="quarter" idx="11"/>
          </p:nvPr>
        </p:nvSpPr>
        <p:spPr/>
        <p:txBody>
          <a:bodyPr/>
          <a:lstStyle/>
          <a:p>
            <a:r>
              <a:rPr lang="ja-JP" altLang="en-US" dirty="0"/>
              <a:t>各成果物について「設計・導入」と「運用・利活用」との</a:t>
            </a:r>
            <a:r>
              <a:rPr lang="en-US" altLang="ja-JP" dirty="0"/>
              <a:t>2</a:t>
            </a:r>
            <a:r>
              <a:rPr lang="ja-JP" altLang="en-US" dirty="0"/>
              <a:t>チームに分担して取り組むことになりました。</a:t>
            </a:r>
          </a:p>
        </p:txBody>
      </p:sp>
      <p:graphicFrame>
        <p:nvGraphicFramePr>
          <p:cNvPr id="4" name="表 3">
            <a:extLst>
              <a:ext uri="{FF2B5EF4-FFF2-40B4-BE49-F238E27FC236}">
                <a16:creationId xmlns:a16="http://schemas.microsoft.com/office/drawing/2014/main" id="{66C1DA84-6777-4F61-8FB2-CC7B64979DAC}"/>
              </a:ext>
            </a:extLst>
          </p:cNvPr>
          <p:cNvGraphicFramePr>
            <a:graphicFrameLocks noGrp="1"/>
          </p:cNvGraphicFramePr>
          <p:nvPr/>
        </p:nvGraphicFramePr>
        <p:xfrm>
          <a:off x="695400" y="1428503"/>
          <a:ext cx="10801202" cy="4898125"/>
        </p:xfrm>
        <a:graphic>
          <a:graphicData uri="http://schemas.openxmlformats.org/drawingml/2006/table">
            <a:tbl>
              <a:tblPr>
                <a:tableStyleId>{5C22544A-7EE6-4342-B048-85BDC9FD1C3A}</a:tableStyleId>
              </a:tblPr>
              <a:tblGrid>
                <a:gridCol w="2770498">
                  <a:extLst>
                    <a:ext uri="{9D8B030D-6E8A-4147-A177-3AD203B41FA5}">
                      <a16:colId xmlns:a16="http://schemas.microsoft.com/office/drawing/2014/main" val="1182189493"/>
                    </a:ext>
                  </a:extLst>
                </a:gridCol>
                <a:gridCol w="730064">
                  <a:extLst>
                    <a:ext uri="{9D8B030D-6E8A-4147-A177-3AD203B41FA5}">
                      <a16:colId xmlns:a16="http://schemas.microsoft.com/office/drawing/2014/main" val="46726717"/>
                    </a:ext>
                  </a:extLst>
                </a:gridCol>
                <a:gridCol w="730064">
                  <a:extLst>
                    <a:ext uri="{9D8B030D-6E8A-4147-A177-3AD203B41FA5}">
                      <a16:colId xmlns:a16="http://schemas.microsoft.com/office/drawing/2014/main" val="310405517"/>
                    </a:ext>
                  </a:extLst>
                </a:gridCol>
                <a:gridCol w="730064">
                  <a:extLst>
                    <a:ext uri="{9D8B030D-6E8A-4147-A177-3AD203B41FA5}">
                      <a16:colId xmlns:a16="http://schemas.microsoft.com/office/drawing/2014/main" val="4176972040"/>
                    </a:ext>
                  </a:extLst>
                </a:gridCol>
                <a:gridCol w="730064">
                  <a:extLst>
                    <a:ext uri="{9D8B030D-6E8A-4147-A177-3AD203B41FA5}">
                      <a16:colId xmlns:a16="http://schemas.microsoft.com/office/drawing/2014/main" val="1558498327"/>
                    </a:ext>
                  </a:extLst>
                </a:gridCol>
                <a:gridCol w="730064">
                  <a:extLst>
                    <a:ext uri="{9D8B030D-6E8A-4147-A177-3AD203B41FA5}">
                      <a16:colId xmlns:a16="http://schemas.microsoft.com/office/drawing/2014/main" val="1011442840"/>
                    </a:ext>
                  </a:extLst>
                </a:gridCol>
                <a:gridCol w="730064">
                  <a:extLst>
                    <a:ext uri="{9D8B030D-6E8A-4147-A177-3AD203B41FA5}">
                      <a16:colId xmlns:a16="http://schemas.microsoft.com/office/drawing/2014/main" val="583298450"/>
                    </a:ext>
                  </a:extLst>
                </a:gridCol>
                <a:gridCol w="730064">
                  <a:extLst>
                    <a:ext uri="{9D8B030D-6E8A-4147-A177-3AD203B41FA5}">
                      <a16:colId xmlns:a16="http://schemas.microsoft.com/office/drawing/2014/main" val="2960156239"/>
                    </a:ext>
                  </a:extLst>
                </a:gridCol>
                <a:gridCol w="730064">
                  <a:extLst>
                    <a:ext uri="{9D8B030D-6E8A-4147-A177-3AD203B41FA5}">
                      <a16:colId xmlns:a16="http://schemas.microsoft.com/office/drawing/2014/main" val="4093128798"/>
                    </a:ext>
                  </a:extLst>
                </a:gridCol>
                <a:gridCol w="730064">
                  <a:extLst>
                    <a:ext uri="{9D8B030D-6E8A-4147-A177-3AD203B41FA5}">
                      <a16:colId xmlns:a16="http://schemas.microsoft.com/office/drawing/2014/main" val="2199390954"/>
                    </a:ext>
                  </a:extLst>
                </a:gridCol>
                <a:gridCol w="730064">
                  <a:extLst>
                    <a:ext uri="{9D8B030D-6E8A-4147-A177-3AD203B41FA5}">
                      <a16:colId xmlns:a16="http://schemas.microsoft.com/office/drawing/2014/main" val="1442922684"/>
                    </a:ext>
                  </a:extLst>
                </a:gridCol>
                <a:gridCol w="730064">
                  <a:extLst>
                    <a:ext uri="{9D8B030D-6E8A-4147-A177-3AD203B41FA5}">
                      <a16:colId xmlns:a16="http://schemas.microsoft.com/office/drawing/2014/main" val="1343362758"/>
                    </a:ext>
                  </a:extLst>
                </a:gridCol>
              </a:tblGrid>
              <a:tr h="210777">
                <a:tc>
                  <a:txBody>
                    <a:bodyPr/>
                    <a:lstStyle/>
                    <a:p>
                      <a:pPr algn="ctr" fontAlgn="ctr"/>
                      <a:r>
                        <a:rPr lang="ja-JP" altLang="en-US" sz="1600" b="1" u="none" strike="noStrike" dirty="0">
                          <a:solidFill>
                            <a:schemeClr val="bg1"/>
                          </a:solidFill>
                          <a:effectLst/>
                        </a:rPr>
                        <a:t>テーマ</a:t>
                      </a:r>
                      <a:endParaRPr lang="ja-JP" altLang="en-US" sz="1600" b="1" i="0" u="none" strike="noStrike" dirty="0">
                        <a:solidFill>
                          <a:schemeClr val="bg1"/>
                        </a:solidFill>
                        <a:effectLst/>
                        <a:latin typeface="Yu Gothic UI" panose="020B0500000000000000" pitchFamily="50" charset="-128"/>
                        <a:ea typeface="Yu Gothic UI" panose="020B05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gridSpan="11">
                  <a:txBody>
                    <a:bodyPr/>
                    <a:lstStyle/>
                    <a:p>
                      <a:pPr algn="ctr" fontAlgn="ctr"/>
                      <a:r>
                        <a:rPr lang="ja-JP" altLang="en-US" sz="1600" b="1" u="none" strike="noStrike" dirty="0">
                          <a:solidFill>
                            <a:schemeClr val="bg1"/>
                          </a:solidFill>
                          <a:effectLst/>
                        </a:rPr>
                        <a:t>テーマ選択結果</a:t>
                      </a:r>
                      <a:endParaRPr lang="ja-JP" altLang="en-US" sz="1600" b="1" i="0" u="none" strike="noStrike" dirty="0">
                        <a:solidFill>
                          <a:schemeClr val="bg1"/>
                        </a:solidFill>
                        <a:effectLst/>
                        <a:latin typeface="Yu Gothic UI" panose="020B0500000000000000" pitchFamily="50" charset="-128"/>
                        <a:ea typeface="Yu Gothic UI" panose="020B05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796120114"/>
                  </a:ext>
                </a:extLst>
              </a:tr>
              <a:tr h="210777">
                <a:tc>
                  <a:txBody>
                    <a:bodyPr/>
                    <a:lstStyle/>
                    <a:p>
                      <a:pPr algn="ctr" fontAlgn="ctr"/>
                      <a:r>
                        <a:rPr lang="ja-JP" altLang="en-US" sz="1200" b="1" u="none" strike="noStrike" dirty="0">
                          <a:effectLst/>
                        </a:rPr>
                        <a:t>設計・導入</a:t>
                      </a:r>
                      <a:endParaRPr lang="ja-JP" altLang="en-US" sz="1200" b="1" i="0" u="none" strike="noStrike" dirty="0">
                        <a:solidFill>
                          <a:srgbClr val="000000"/>
                        </a:solidFill>
                        <a:effectLst/>
                        <a:latin typeface="Yu Gothic UI" panose="020B0500000000000000" pitchFamily="50" charset="-128"/>
                        <a:ea typeface="Yu Gothic UI" panose="020B05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200" b="1" u="none" strike="noStrike" dirty="0">
                          <a:effectLst/>
                        </a:rPr>
                        <a:t>丸山</a:t>
                      </a:r>
                      <a:endParaRPr lang="ja-JP" altLang="en-US" sz="1200" b="1" i="0" u="none" strike="noStrike" dirty="0">
                        <a:solidFill>
                          <a:srgbClr val="000000"/>
                        </a:solidFill>
                        <a:effectLst/>
                        <a:latin typeface="Yu Gothic UI" panose="020B0500000000000000" pitchFamily="50" charset="-128"/>
                        <a:ea typeface="Yu Gothic UI" panose="020B05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200" b="1" u="none" strike="noStrike" dirty="0">
                          <a:effectLst/>
                        </a:rPr>
                        <a:t>五味田</a:t>
                      </a:r>
                      <a:endParaRPr lang="ja-JP" altLang="en-US" sz="1200" b="1" i="0" u="none" strike="noStrike" dirty="0">
                        <a:solidFill>
                          <a:srgbClr val="000000"/>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ja-JP" altLang="en-US" sz="1200" b="1" u="none" strike="noStrike" dirty="0">
                          <a:effectLst/>
                        </a:rPr>
                        <a:t>佐野町</a:t>
                      </a:r>
                      <a:endParaRPr lang="ja-JP" altLang="en-US" sz="1200" b="1" i="0" u="none" strike="noStrike" dirty="0">
                        <a:solidFill>
                          <a:srgbClr val="000000"/>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200" b="1" u="none" strike="noStrike" dirty="0">
                          <a:effectLst/>
                        </a:rPr>
                        <a:t>唐沢</a:t>
                      </a:r>
                      <a:endParaRPr lang="ja-JP" altLang="en-US" sz="1200" b="1" i="0" u="none" strike="noStrike" dirty="0">
                        <a:solidFill>
                          <a:srgbClr val="000000"/>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200" b="1" u="none" strike="noStrike" dirty="0">
                          <a:effectLst/>
                        </a:rPr>
                        <a:t>柏田</a:t>
                      </a:r>
                      <a:endParaRPr lang="ja-JP" altLang="en-US" sz="1200" b="1" i="0" u="none" strike="noStrike" dirty="0">
                        <a:solidFill>
                          <a:srgbClr val="000000"/>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200" b="1" u="none" strike="noStrike" dirty="0">
                          <a:effectLst/>
                        </a:rPr>
                        <a:t>櫻木</a:t>
                      </a:r>
                      <a:endParaRPr lang="ja-JP" altLang="en-US" sz="1200" b="1" i="0" u="none" strike="noStrike" dirty="0">
                        <a:solidFill>
                          <a:srgbClr val="000000"/>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ja-JP" altLang="en-US" sz="1200" b="1" u="none" strike="noStrike" dirty="0">
                          <a:effectLst/>
                        </a:rPr>
                        <a:t>毛利</a:t>
                      </a:r>
                      <a:endParaRPr lang="ja-JP" altLang="en-US" sz="1200" b="1" i="0" u="none" strike="noStrike" dirty="0">
                        <a:solidFill>
                          <a:srgbClr val="000000"/>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ja-JP" altLang="en-US" sz="1200" b="1" u="none" strike="noStrike">
                          <a:effectLst/>
                        </a:rPr>
                        <a:t>芦垣</a:t>
                      </a:r>
                      <a:endParaRPr lang="ja-JP" altLang="en-US" sz="1200" b="1" i="0" u="none" strike="noStrike">
                        <a:solidFill>
                          <a:srgbClr val="000000"/>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200" b="1" u="none" strike="noStrike" dirty="0">
                          <a:effectLst/>
                        </a:rPr>
                        <a:t>青滝</a:t>
                      </a:r>
                      <a:endParaRPr lang="ja-JP" altLang="en-US" sz="1200" b="1" i="0" u="none" strike="noStrike" dirty="0">
                        <a:solidFill>
                          <a:srgbClr val="000000"/>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200" b="1" u="none" strike="noStrike" dirty="0">
                          <a:effectLst/>
                        </a:rPr>
                        <a:t>大橋</a:t>
                      </a:r>
                      <a:endParaRPr lang="ja-JP" altLang="en-US" sz="1200" b="1" i="0" u="none" strike="noStrike" dirty="0">
                        <a:solidFill>
                          <a:srgbClr val="000000"/>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ja-JP" altLang="en-US" sz="1200" b="1" u="none" strike="noStrike" dirty="0">
                          <a:effectLst/>
                        </a:rPr>
                        <a:t>関角</a:t>
                      </a:r>
                      <a:endParaRPr lang="ja-JP" altLang="en-US" sz="1200" b="1" i="0" u="none" strike="noStrike" dirty="0">
                        <a:solidFill>
                          <a:srgbClr val="000000"/>
                        </a:solidFill>
                        <a:effectLst/>
                        <a:latin typeface="Yu Gothic UI" panose="020B0500000000000000" pitchFamily="50" charset="-128"/>
                        <a:ea typeface="Yu Gothic UI" panose="020B0500000000000000" pitchFamily="50" charset="-128"/>
                      </a:endParaRP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915953305"/>
                  </a:ext>
                </a:extLst>
              </a:tr>
              <a:tr h="421553">
                <a:tc>
                  <a:txBody>
                    <a:bodyPr/>
                    <a:lstStyle/>
                    <a:p>
                      <a:pPr algn="l" fontAlgn="ctr"/>
                      <a:r>
                        <a:rPr lang="ja-JP" altLang="en-US" sz="1200" u="none" strike="noStrike" dirty="0">
                          <a:effectLst/>
                        </a:rPr>
                        <a:t>戦略や施策、要件に適合した構成を導きだす方法を検討する。</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solidFill>
                      <a:schemeClr val="accent2">
                        <a:lumMod val="60000"/>
                        <a:lumOff val="40000"/>
                      </a:schemeClr>
                    </a:solidFill>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ja-JP" altLang="en-US" sz="1200" u="none" strike="noStrike" dirty="0">
                          <a:effectLst/>
                        </a:rPr>
                        <a:t>●</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solidFill>
                      <a:schemeClr val="accent2">
                        <a:lumMod val="60000"/>
                        <a:lumOff val="40000"/>
                      </a:schemeClr>
                    </a:solidFill>
                  </a:tcPr>
                </a:tc>
                <a:tc>
                  <a:txBody>
                    <a:bodyPr/>
                    <a:lstStyle/>
                    <a:p>
                      <a:pPr algn="ctr" fontAlgn="ctr"/>
                      <a:r>
                        <a:rPr lang="ja-JP" altLang="en-US" sz="1200" u="none" strike="noStrike" dirty="0">
                          <a:effectLst/>
                        </a:rPr>
                        <a:t>●</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solidFill>
                      <a:schemeClr val="accent2">
                        <a:lumMod val="60000"/>
                        <a:lumOff val="40000"/>
                      </a:schemeClr>
                    </a:solidFill>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solidFill>
                      <a:schemeClr val="accent2">
                        <a:lumMod val="60000"/>
                        <a:lumOff val="40000"/>
                      </a:schemeClr>
                    </a:solidFill>
                  </a:tcPr>
                </a:tc>
                <a:tc>
                  <a:txBody>
                    <a:bodyPr/>
                    <a:lstStyle/>
                    <a:p>
                      <a:pPr algn="ctr" fontAlgn="ctr"/>
                      <a:r>
                        <a:rPr lang="ja-JP" altLang="en-US" sz="1200" u="none" strike="noStrike">
                          <a:effectLst/>
                        </a:rPr>
                        <a:t>●</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lumMod val="60000"/>
                        <a:lumOff val="40000"/>
                      </a:schemeClr>
                    </a:solidFill>
                  </a:tcPr>
                </a:tc>
                <a:extLst>
                  <a:ext uri="{0D108BD9-81ED-4DB2-BD59-A6C34878D82A}">
                    <a16:rowId xmlns:a16="http://schemas.microsoft.com/office/drawing/2014/main" val="715045237"/>
                  </a:ext>
                </a:extLst>
              </a:tr>
              <a:tr h="421553">
                <a:tc>
                  <a:txBody>
                    <a:bodyPr/>
                    <a:lstStyle/>
                    <a:p>
                      <a:pPr algn="l" fontAlgn="ctr"/>
                      <a:r>
                        <a:rPr lang="ja-JP" altLang="en-US" sz="1200" u="none" strike="noStrike" dirty="0">
                          <a:effectLst/>
                        </a:rPr>
                        <a:t>求められる機能を漏れなく実現・実装する為の方法を検討する。</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tcPr>
                </a:tc>
                <a:tc>
                  <a:txBody>
                    <a:bodyPr/>
                    <a:lstStyle/>
                    <a:p>
                      <a:pPr algn="ctr" fontAlgn="ctr"/>
                      <a:r>
                        <a:rPr lang="ja-JP" altLang="en-US" sz="1200" u="none" strike="noStrike" dirty="0">
                          <a:effectLst/>
                        </a:rPr>
                        <a:t>●</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solidFill>
                      <a:schemeClr val="accent2">
                        <a:lumMod val="60000"/>
                        <a:lumOff val="40000"/>
                      </a:schemeClr>
                    </a:solidFill>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solidFill>
                      <a:schemeClr val="accent2">
                        <a:lumMod val="60000"/>
                        <a:lumOff val="40000"/>
                      </a:schemeClr>
                    </a:solidFill>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solidFill>
                      <a:schemeClr val="accent2">
                        <a:lumMod val="60000"/>
                        <a:lumOff val="40000"/>
                      </a:schemeClr>
                    </a:solidFill>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solidFill>
                      <a:schemeClr val="accent2">
                        <a:lumMod val="60000"/>
                        <a:lumOff val="40000"/>
                      </a:schemeClr>
                    </a:solidFill>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2449324317"/>
                  </a:ext>
                </a:extLst>
              </a:tr>
              <a:tr h="421553">
                <a:tc>
                  <a:txBody>
                    <a:bodyPr/>
                    <a:lstStyle/>
                    <a:p>
                      <a:pPr algn="l" fontAlgn="ctr"/>
                      <a:r>
                        <a:rPr lang="ja-JP" altLang="en-US" sz="1200" u="none" strike="noStrike" dirty="0">
                          <a:effectLst/>
                        </a:rPr>
                        <a:t>様々な制約を踏まえて必要なデータを取得する方法を検討する。</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solidFill>
                      <a:schemeClr val="accent2">
                        <a:lumMod val="60000"/>
                        <a:lumOff val="40000"/>
                      </a:schemeClr>
                    </a:solidFill>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solidFill>
                      <a:schemeClr val="accent2">
                        <a:lumMod val="60000"/>
                        <a:lumOff val="40000"/>
                      </a:schemeClr>
                    </a:solidFill>
                  </a:tcPr>
                </a:tc>
                <a:tc>
                  <a:txBody>
                    <a:bodyPr/>
                    <a:lstStyle/>
                    <a:p>
                      <a:pPr algn="ctr" fontAlgn="ctr"/>
                      <a:r>
                        <a:rPr lang="ja-JP" altLang="en-US" sz="1200" u="none" strike="noStrike">
                          <a:effectLst/>
                        </a:rPr>
                        <a:t>●</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solidFill>
                      <a:schemeClr val="accent2">
                        <a:lumMod val="60000"/>
                        <a:lumOff val="40000"/>
                      </a:schemeClr>
                    </a:solidFill>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tc>
                <a:tc>
                  <a:txBody>
                    <a:bodyPr/>
                    <a:lstStyle/>
                    <a:p>
                      <a:pPr algn="ctr" fontAlgn="ctr"/>
                      <a:r>
                        <a:rPr lang="ja-JP" altLang="en-US" sz="1200" u="none" strike="noStrike">
                          <a:effectLst/>
                        </a:rPr>
                        <a:t>●</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solidFill>
                      <a:schemeClr val="accent2">
                        <a:lumMod val="60000"/>
                        <a:lumOff val="40000"/>
                      </a:schemeClr>
                    </a:solidFill>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4101469417"/>
                  </a:ext>
                </a:extLst>
              </a:tr>
              <a:tr h="421553">
                <a:tc>
                  <a:txBody>
                    <a:bodyPr/>
                    <a:lstStyle/>
                    <a:p>
                      <a:pPr algn="l" fontAlgn="ctr"/>
                      <a:r>
                        <a:rPr lang="ja-JP" altLang="en-US" sz="1200" u="none" strike="noStrike" dirty="0">
                          <a:effectLst/>
                        </a:rPr>
                        <a:t>データ形式に応じて適切に加工・保管する為の方法を検討する。</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tcPr>
                </a:tc>
                <a:tc>
                  <a:txBody>
                    <a:bodyPr/>
                    <a:lstStyle/>
                    <a:p>
                      <a:pPr algn="ctr" fontAlgn="ctr"/>
                      <a:r>
                        <a:rPr lang="ja-JP" altLang="en-US" sz="1200" u="none" strike="noStrike" dirty="0">
                          <a:effectLst/>
                        </a:rPr>
                        <a:t>●</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solidFill>
                      <a:schemeClr val="accent2">
                        <a:lumMod val="60000"/>
                        <a:lumOff val="40000"/>
                      </a:schemeClr>
                    </a:solidFill>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tc>
                <a:tc>
                  <a:txBody>
                    <a:bodyPr/>
                    <a:lstStyle/>
                    <a:p>
                      <a:pPr algn="ctr" fontAlgn="ctr"/>
                      <a:r>
                        <a:rPr lang="ja-JP" altLang="en-US" sz="1200" u="none" strike="noStrike">
                          <a:effectLst/>
                        </a:rPr>
                        <a:t>●</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solidFill>
                      <a:schemeClr val="accent2">
                        <a:lumMod val="60000"/>
                        <a:lumOff val="40000"/>
                      </a:schemeClr>
                    </a:solidFill>
                  </a:tcPr>
                </a:tc>
                <a:tc>
                  <a:txBody>
                    <a:bodyPr/>
                    <a:lstStyle/>
                    <a:p>
                      <a:pPr algn="ctr" fontAlgn="ctr"/>
                      <a:r>
                        <a:rPr lang="ja-JP" altLang="en-US" sz="1200" u="none" strike="noStrike">
                          <a:effectLst/>
                        </a:rPr>
                        <a:t>●</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solidFill>
                      <a:schemeClr val="accent2">
                        <a:lumMod val="60000"/>
                        <a:lumOff val="40000"/>
                      </a:schemeClr>
                    </a:solidFill>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tc>
                <a:tc>
                  <a:txBody>
                    <a:bodyPr/>
                    <a:lstStyle/>
                    <a:p>
                      <a:pPr algn="ctr" fontAlgn="ctr"/>
                      <a:r>
                        <a:rPr lang="ja-JP" altLang="en-US" sz="1200" u="none" strike="noStrike">
                          <a:effectLst/>
                        </a:rPr>
                        <a:t>●</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solidFill>
                      <a:schemeClr val="accent2">
                        <a:lumMod val="60000"/>
                        <a:lumOff val="40000"/>
                      </a:schemeClr>
                    </a:solidFill>
                  </a:tcPr>
                </a:tc>
                <a:tc>
                  <a:txBody>
                    <a:bodyPr/>
                    <a:lstStyle/>
                    <a:p>
                      <a:pPr algn="ctr" fontAlgn="ctr"/>
                      <a:r>
                        <a:rPr lang="ja-JP" altLang="en-US" sz="1200" u="none" strike="noStrike">
                          <a:effectLst/>
                        </a:rPr>
                        <a:t>　</a:t>
                      </a:r>
                      <a:endParaRPr lang="ja-JP" altLang="en-US" sz="1200" b="0" i="0" u="none" strike="noStrike">
                        <a:solidFill>
                          <a:srgbClr val="000000"/>
                        </a:solidFill>
                        <a:effectLst/>
                        <a:latin typeface="Yu Gothic UI" panose="020B0500000000000000" pitchFamily="50" charset="-128"/>
                        <a:ea typeface="Yu Gothic UI" panose="020B0500000000000000" pitchFamily="50" charset="-128"/>
                      </a:endParaRPr>
                    </a:p>
                  </a:txBody>
                  <a:tcPr marL="7620" marR="7620" marT="7620" marB="0" anchor="ctr">
                    <a:lnR w="12700" cap="flat" cmpd="sng" algn="ctr">
                      <a:solidFill>
                        <a:schemeClr val="tx1"/>
                      </a:solidFill>
                      <a:prstDash val="solid"/>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2401586032"/>
                  </a:ext>
                </a:extLst>
              </a:tr>
              <a:tr h="421553">
                <a:tc>
                  <a:txBody>
                    <a:bodyPr/>
                    <a:lstStyle/>
                    <a:p>
                      <a:pPr algn="l" fontAlgn="ctr"/>
                      <a:r>
                        <a:rPr lang="ja-JP" altLang="en-US" sz="1200" u="none" strike="noStrike" dirty="0">
                          <a:effectLst/>
                        </a:rPr>
                        <a:t>機能だけではなく非機能を支えるアーキテクチャや設計手法を検討する。</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ja-JP" altLang="en-US" sz="1200" u="none" strike="noStrike">
                          <a:effectLst/>
                        </a:rPr>
                        <a:t>●</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ja-JP" altLang="en-US" sz="1200" u="none" strike="noStrike" dirty="0">
                          <a:effectLst/>
                        </a:rPr>
                        <a:t>●</a:t>
                      </a:r>
                      <a:endParaRPr lang="ja-JP" altLang="en-US" sz="1200" b="0" i="0" u="none" strike="noStrike" dirty="0">
                        <a:solidFill>
                          <a:srgbClr val="000000"/>
                        </a:solidFill>
                        <a:effectLst/>
                        <a:latin typeface="Yu Gothic UI" panose="020B0500000000000000" pitchFamily="50" charset="-128"/>
                        <a:ea typeface="Yu Gothic UI" panose="020B0500000000000000" pitchFamily="50" charset="-128"/>
                      </a:endParaRPr>
                    </a:p>
                  </a:txBody>
                  <a:tcPr marL="7620" marR="7620" marT="762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715107953"/>
                  </a:ext>
                </a:extLst>
              </a:tr>
              <a:tr h="210777">
                <a:tc>
                  <a:txBody>
                    <a:bodyPr/>
                    <a:lstStyle/>
                    <a:p>
                      <a:pPr algn="ctr" fontAlgn="ctr"/>
                      <a:r>
                        <a:rPr lang="ja-JP" altLang="en-US" sz="1200" b="1" u="none" strike="noStrike" dirty="0">
                          <a:effectLst/>
                        </a:rPr>
                        <a:t>運用・利活用</a:t>
                      </a:r>
                      <a:endParaRPr lang="ja-JP" altLang="en-US" sz="1200" b="1" i="0" u="none" strike="noStrike" dirty="0">
                        <a:solidFill>
                          <a:srgbClr val="000000"/>
                        </a:solidFill>
                        <a:effectLst/>
                        <a:latin typeface="Yu Gothic UI" panose="020B0500000000000000" pitchFamily="50" charset="-128"/>
                        <a:ea typeface="Yu Gothic UI" panose="020B05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200" b="1" u="none" strike="noStrike" dirty="0">
                          <a:effectLst/>
                        </a:rPr>
                        <a:t>丸山</a:t>
                      </a:r>
                      <a:endParaRPr lang="ja-JP" altLang="en-US" sz="1200" b="1" i="0" u="none" strike="noStrike" dirty="0">
                        <a:solidFill>
                          <a:srgbClr val="000000"/>
                        </a:solidFill>
                        <a:effectLst/>
                        <a:latin typeface="Yu Gothic UI" panose="020B0500000000000000" pitchFamily="50" charset="-128"/>
                        <a:ea typeface="Yu Gothic UI" panose="020B05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ja-JP" altLang="en-US" sz="1200" b="1" u="none" strike="noStrike">
                          <a:effectLst/>
                        </a:rPr>
                        <a:t>五味田</a:t>
                      </a:r>
                      <a:endParaRPr lang="ja-JP" altLang="en-US" sz="1200" b="1" i="0" u="none" strike="noStrike">
                        <a:solidFill>
                          <a:srgbClr val="000000"/>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200" b="1" u="none" strike="noStrike" dirty="0">
                          <a:effectLst/>
                        </a:rPr>
                        <a:t>佐野町</a:t>
                      </a:r>
                      <a:endParaRPr lang="ja-JP" altLang="en-US" sz="1200" b="1" i="0" u="none" strike="noStrike" dirty="0">
                        <a:solidFill>
                          <a:srgbClr val="000000"/>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ja-JP" altLang="en-US" sz="1200" b="1" u="none" strike="noStrike">
                          <a:effectLst/>
                        </a:rPr>
                        <a:t>唐沢</a:t>
                      </a:r>
                      <a:endParaRPr lang="ja-JP" altLang="en-US" sz="1200" b="1" i="0" u="none" strike="noStrike">
                        <a:solidFill>
                          <a:srgbClr val="000000"/>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ja-JP" altLang="en-US" sz="1200" b="1" u="none" strike="noStrike">
                          <a:effectLst/>
                        </a:rPr>
                        <a:t>柏田</a:t>
                      </a:r>
                      <a:endParaRPr lang="ja-JP" altLang="en-US" sz="1200" b="1" i="0" u="none" strike="noStrike">
                        <a:solidFill>
                          <a:srgbClr val="000000"/>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ja-JP" altLang="en-US" sz="1200" b="1" u="none" strike="noStrike">
                          <a:effectLst/>
                        </a:rPr>
                        <a:t>櫻木</a:t>
                      </a:r>
                      <a:endParaRPr lang="ja-JP" altLang="en-US" sz="1200" b="1" i="0" u="none" strike="noStrike">
                        <a:solidFill>
                          <a:srgbClr val="000000"/>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200" b="1" u="none" strike="noStrike" dirty="0">
                          <a:effectLst/>
                        </a:rPr>
                        <a:t>毛利</a:t>
                      </a:r>
                      <a:endParaRPr lang="ja-JP" altLang="en-US" sz="1200" b="1" i="0" u="none" strike="noStrike" dirty="0">
                        <a:solidFill>
                          <a:srgbClr val="000000"/>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200" b="1" u="none" strike="noStrike">
                          <a:effectLst/>
                        </a:rPr>
                        <a:t>芦垣</a:t>
                      </a:r>
                      <a:endParaRPr lang="ja-JP" altLang="en-US" sz="1200" b="1" i="0" u="none" strike="noStrike">
                        <a:solidFill>
                          <a:srgbClr val="000000"/>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ja-JP" altLang="en-US" sz="1200" b="1" u="none" strike="noStrike" dirty="0">
                          <a:effectLst/>
                        </a:rPr>
                        <a:t>青滝</a:t>
                      </a:r>
                      <a:endParaRPr lang="ja-JP" altLang="en-US" sz="1200" b="1" i="0" u="none" strike="noStrike" dirty="0">
                        <a:solidFill>
                          <a:srgbClr val="000000"/>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ja-JP" altLang="en-US" sz="1200" b="1" u="none" strike="noStrike" dirty="0">
                          <a:effectLst/>
                        </a:rPr>
                        <a:t>大橋</a:t>
                      </a:r>
                      <a:endParaRPr lang="ja-JP" altLang="en-US" sz="1200" b="1" i="0" u="none" strike="noStrike" dirty="0">
                        <a:solidFill>
                          <a:srgbClr val="000000"/>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200" b="1" u="none" strike="noStrike" dirty="0">
                          <a:effectLst/>
                        </a:rPr>
                        <a:t>関角</a:t>
                      </a:r>
                      <a:endParaRPr lang="ja-JP" altLang="en-US" sz="1200" b="1" i="0" u="none" strike="noStrike" dirty="0">
                        <a:solidFill>
                          <a:srgbClr val="000000"/>
                        </a:solidFill>
                        <a:effectLst/>
                        <a:latin typeface="Yu Gothic UI" panose="020B0500000000000000" pitchFamily="50" charset="-128"/>
                        <a:ea typeface="Yu Gothic UI" panose="020B0500000000000000" pitchFamily="50" charset="-128"/>
                      </a:endParaRP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680153"/>
                  </a:ext>
                </a:extLst>
              </a:tr>
              <a:tr h="421553">
                <a:tc>
                  <a:txBody>
                    <a:bodyPr/>
                    <a:lstStyle/>
                    <a:p>
                      <a:pPr algn="l" fontAlgn="ctr"/>
                      <a:r>
                        <a:rPr lang="ja-JP" altLang="en-US" sz="1200" u="none" strike="noStrike" dirty="0">
                          <a:effectLst/>
                        </a:rPr>
                        <a:t>データの利活用方法がすぐにわかるような方法を検討する。</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2">
                        <a:lumMod val="60000"/>
                        <a:lumOff val="40000"/>
                      </a:schemeClr>
                    </a:solidFill>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ja-JP" altLang="en-US" sz="1200" u="none" strike="noStrike" dirty="0">
                          <a:effectLst/>
                        </a:rPr>
                        <a:t>●</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solidFill>
                      <a:schemeClr val="accent2">
                        <a:lumMod val="60000"/>
                        <a:lumOff val="40000"/>
                      </a:schemeClr>
                    </a:solidFill>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solidFill>
                      <a:schemeClr val="accent2">
                        <a:lumMod val="60000"/>
                        <a:lumOff val="40000"/>
                      </a:schemeClr>
                    </a:solidFill>
                  </a:tcPr>
                </a:tc>
                <a:tc>
                  <a:txBody>
                    <a:bodyPr/>
                    <a:lstStyle/>
                    <a:p>
                      <a:pPr algn="ctr" fontAlgn="ctr"/>
                      <a:r>
                        <a:rPr lang="ja-JP" altLang="en-US" sz="1200" u="none" strike="noStrike" dirty="0">
                          <a:effectLst/>
                        </a:rPr>
                        <a:t>●</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solidFill>
                      <a:schemeClr val="accent2">
                        <a:lumMod val="60000"/>
                        <a:lumOff val="40000"/>
                      </a:schemeClr>
                    </a:solidFill>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solidFill>
                      <a:schemeClr val="accent2">
                        <a:lumMod val="60000"/>
                        <a:lumOff val="40000"/>
                      </a:schemeClr>
                    </a:solidFill>
                  </a:tcPr>
                </a:tc>
                <a:tc>
                  <a:txBody>
                    <a:bodyPr/>
                    <a:lstStyle/>
                    <a:p>
                      <a:pPr algn="ctr" fontAlgn="ctr"/>
                      <a:r>
                        <a:rPr lang="ja-JP" altLang="en-US" sz="1200" u="none" strike="noStrike" dirty="0">
                          <a:effectLst/>
                        </a:rPr>
                        <a:t>●</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solidFill>
                      <a:schemeClr val="accent2">
                        <a:lumMod val="60000"/>
                        <a:lumOff val="40000"/>
                      </a:schemeClr>
                    </a:solidFill>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36567856"/>
                  </a:ext>
                </a:extLst>
              </a:tr>
              <a:tr h="421553">
                <a:tc>
                  <a:txBody>
                    <a:bodyPr/>
                    <a:lstStyle/>
                    <a:p>
                      <a:pPr algn="l" fontAlgn="ctr"/>
                      <a:r>
                        <a:rPr lang="ja-JP" altLang="en-US" sz="1200" u="none" strike="noStrike" dirty="0">
                          <a:effectLst/>
                        </a:rPr>
                        <a:t>必要とするデータのありかをすぐに把握できる方法を検討する。</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tc>
                <a:tc>
                  <a:txBody>
                    <a:bodyPr/>
                    <a:lstStyle/>
                    <a:p>
                      <a:pPr algn="ctr" fontAlgn="ctr"/>
                      <a:r>
                        <a:rPr lang="ja-JP" altLang="en-US" sz="1200" u="none" strike="noStrike" dirty="0">
                          <a:effectLst/>
                        </a:rPr>
                        <a:t>●</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solidFill>
                      <a:schemeClr val="accent2">
                        <a:lumMod val="60000"/>
                        <a:lumOff val="40000"/>
                      </a:schemeClr>
                    </a:solidFill>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solidFill>
                      <a:schemeClr val="accent2">
                        <a:lumMod val="60000"/>
                        <a:lumOff val="40000"/>
                      </a:schemeClr>
                    </a:solidFill>
                  </a:tcPr>
                </a:tc>
                <a:tc>
                  <a:txBody>
                    <a:bodyPr/>
                    <a:lstStyle/>
                    <a:p>
                      <a:pPr algn="ctr" fontAlgn="ctr"/>
                      <a:r>
                        <a:rPr lang="ja-JP" altLang="en-US" sz="1200" u="none" strike="noStrike">
                          <a:effectLst/>
                        </a:rPr>
                        <a:t>●</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solidFill>
                      <a:schemeClr val="accent2">
                        <a:lumMod val="60000"/>
                        <a:lumOff val="40000"/>
                      </a:schemeClr>
                    </a:solidFill>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tc>
                <a:tc>
                  <a:txBody>
                    <a:bodyPr/>
                    <a:lstStyle/>
                    <a:p>
                      <a:pPr algn="ctr" fontAlgn="ctr"/>
                      <a:r>
                        <a:rPr lang="ja-JP" altLang="en-US" sz="1200" u="none" strike="noStrike">
                          <a:effectLst/>
                        </a:rPr>
                        <a:t>●</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solidFill>
                      <a:schemeClr val="accent2">
                        <a:lumMod val="60000"/>
                        <a:lumOff val="40000"/>
                      </a:schemeClr>
                    </a:solidFill>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solidFill>
                      <a:schemeClr val="accent2">
                        <a:lumMod val="60000"/>
                        <a:lumOff val="40000"/>
                      </a:schemeClr>
                    </a:solidFill>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74156556"/>
                  </a:ext>
                </a:extLst>
              </a:tr>
              <a:tr h="421553">
                <a:tc>
                  <a:txBody>
                    <a:bodyPr/>
                    <a:lstStyle/>
                    <a:p>
                      <a:pPr algn="l" fontAlgn="ctr"/>
                      <a:r>
                        <a:rPr lang="ja-JP" altLang="en-US" sz="1200" u="none" strike="noStrike" dirty="0">
                          <a:effectLst/>
                        </a:rPr>
                        <a:t>見つけたデータをすぐに手元に持ってくることができる方法を検討する。</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ja-JP" altLang="en-US" sz="1200" u="none" strike="noStrike" dirty="0">
                          <a:effectLst/>
                        </a:rPr>
                        <a:t>●</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solidFill>
                      <a:schemeClr val="accent2">
                        <a:lumMod val="60000"/>
                        <a:lumOff val="40000"/>
                      </a:schemeClr>
                    </a:solidFill>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solidFill>
                      <a:schemeClr val="accent2">
                        <a:lumMod val="60000"/>
                        <a:lumOff val="40000"/>
                      </a:schemeClr>
                    </a:solidFill>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solidFill>
                      <a:schemeClr val="accent2">
                        <a:lumMod val="60000"/>
                        <a:lumOff val="40000"/>
                      </a:schemeClr>
                    </a:solidFill>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tc>
                <a:tc>
                  <a:txBody>
                    <a:bodyPr/>
                    <a:lstStyle/>
                    <a:p>
                      <a:pPr algn="ctr" fontAlgn="ctr"/>
                      <a:r>
                        <a:rPr lang="ja-JP" altLang="en-US" sz="1200" u="none" strike="noStrike">
                          <a:effectLst/>
                        </a:rPr>
                        <a:t>●</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solidFill>
                      <a:schemeClr val="accent2">
                        <a:lumMod val="60000"/>
                        <a:lumOff val="40000"/>
                      </a:schemeClr>
                    </a:solidFill>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solidFill>
                      <a:schemeClr val="accent2">
                        <a:lumMod val="60000"/>
                        <a:lumOff val="40000"/>
                      </a:schemeClr>
                    </a:solidFill>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52289491"/>
                  </a:ext>
                </a:extLst>
              </a:tr>
              <a:tr h="421553">
                <a:tc>
                  <a:txBody>
                    <a:bodyPr/>
                    <a:lstStyle/>
                    <a:p>
                      <a:pPr algn="l" fontAlgn="ctr"/>
                      <a:r>
                        <a:rPr lang="ja-JP" altLang="en-US" sz="1200" u="none" strike="noStrike" dirty="0">
                          <a:effectLst/>
                        </a:rPr>
                        <a:t>新規データのニーズが発生した時、すぐに追加できる方法を検討する。</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solidFill>
                      <a:schemeClr val="accent2">
                        <a:lumMod val="60000"/>
                        <a:lumOff val="40000"/>
                      </a:schemeClr>
                    </a:solidFill>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solidFill>
                      <a:schemeClr val="accent2">
                        <a:lumMod val="60000"/>
                        <a:lumOff val="40000"/>
                      </a:schemeClr>
                    </a:solidFill>
                  </a:tcPr>
                </a:tc>
                <a:tc>
                  <a:txBody>
                    <a:bodyPr/>
                    <a:lstStyle/>
                    <a:p>
                      <a:pPr algn="ctr" fontAlgn="ctr"/>
                      <a:r>
                        <a:rPr lang="ja-JP" altLang="en-US" sz="1200" u="none" strike="noStrike" dirty="0">
                          <a:effectLst/>
                        </a:rPr>
                        <a:t>●</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solidFill>
                      <a:schemeClr val="accent2">
                        <a:lumMod val="60000"/>
                        <a:lumOff val="40000"/>
                      </a:schemeClr>
                    </a:solidFill>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solidFill>
                      <a:schemeClr val="accent2">
                        <a:lumMod val="60000"/>
                        <a:lumOff val="40000"/>
                      </a:schemeClr>
                    </a:solidFill>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tc>
                <a:tc>
                  <a:txBody>
                    <a:bodyPr/>
                    <a:lstStyle/>
                    <a:p>
                      <a:pPr algn="ctr" fontAlgn="ctr"/>
                      <a:r>
                        <a:rPr lang="ja-JP" altLang="en-US" sz="1200" u="none" strike="noStrike">
                          <a:effectLst/>
                        </a:rPr>
                        <a:t>●</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solidFill>
                      <a:schemeClr val="accent2">
                        <a:lumMod val="60000"/>
                        <a:lumOff val="40000"/>
                      </a:schemeClr>
                    </a:solidFill>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solidFill>
                      <a:schemeClr val="accent2">
                        <a:lumMod val="60000"/>
                        <a:lumOff val="40000"/>
                      </a:schemeClr>
                    </a:solidFill>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70024385"/>
                  </a:ext>
                </a:extLst>
              </a:tr>
              <a:tr h="431134">
                <a:tc>
                  <a:txBody>
                    <a:bodyPr/>
                    <a:lstStyle/>
                    <a:p>
                      <a:pPr algn="l" fontAlgn="ctr"/>
                      <a:r>
                        <a:rPr lang="ja-JP" altLang="en-US" sz="1200" u="none" strike="noStrike" dirty="0">
                          <a:effectLst/>
                        </a:rPr>
                        <a:t>分析のニーズに応じて必要なツールを提供できる方法を検討する。</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ja-JP" altLang="en-US" sz="1200" u="none" strike="noStrike">
                          <a:effectLst/>
                        </a:rPr>
                        <a:t>●</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ja-JP" altLang="en-US" sz="1200" u="none" strike="noStrike" dirty="0">
                          <a:effectLst/>
                        </a:rPr>
                        <a:t>●</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ja-JP" altLang="en-US" sz="1200" u="none" strike="noStrike">
                          <a:effectLst/>
                        </a:rPr>
                        <a:t>●</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ja-JP" altLang="en-US" sz="1200" u="none" strike="noStrike">
                          <a:effectLst/>
                        </a:rPr>
                        <a:t>　</a:t>
                      </a:r>
                      <a:endParaRPr lang="ja-JP" altLang="en-US" sz="1200" b="0" i="0" u="none" strike="noStrike">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ja-JP" altLang="en-US" sz="1200" u="none" strike="noStrike" dirty="0">
                          <a:effectLst/>
                        </a:rPr>
                        <a:t>　</a:t>
                      </a:r>
                      <a:endParaRPr lang="ja-JP" altLang="en-US" sz="1200" b="0" i="0" u="none" strike="noStrike" dirty="0">
                        <a:solidFill>
                          <a:srgbClr val="323232"/>
                        </a:solidFill>
                        <a:effectLst/>
                        <a:latin typeface="Yu Gothic UI" panose="020B0500000000000000" pitchFamily="50" charset="-128"/>
                        <a:ea typeface="Yu Gothic UI" panose="020B0500000000000000" pitchFamily="50" charset="-128"/>
                      </a:endParaRPr>
                    </a:p>
                  </a:txBody>
                  <a:tcPr marL="7620" marR="7620" marT="762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3919239"/>
                  </a:ext>
                </a:extLst>
              </a:tr>
            </a:tbl>
          </a:graphicData>
        </a:graphic>
      </p:graphicFrame>
    </p:spTree>
    <p:extLst>
      <p:ext uri="{BB962C8B-B14F-4D97-AF65-F5344CB8AC3E}">
        <p14:creationId xmlns:p14="http://schemas.microsoft.com/office/powerpoint/2010/main" val="1359867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BD5D0A4-A2CD-4FFF-BB4D-606356C26A0B}"/>
              </a:ext>
            </a:extLst>
          </p:cNvPr>
          <p:cNvSpPr>
            <a:spLocks noGrp="1"/>
          </p:cNvSpPr>
          <p:nvPr>
            <p:ph type="sldNum" sz="quarter" idx="4"/>
          </p:nvPr>
        </p:nvSpPr>
        <p:spPr/>
        <p:txBody>
          <a:bodyPr/>
          <a:lstStyle/>
          <a:p>
            <a:fld id="{457985D1-53A8-4370-B101-D6961B77E9B5}" type="slidenum">
              <a:rPr lang="ja-JP" altLang="en-US" smtClean="0"/>
              <a:pPr/>
              <a:t>6</a:t>
            </a:fld>
            <a:endParaRPr lang="ja-JP" altLang="en-US"/>
          </a:p>
        </p:txBody>
      </p:sp>
      <p:sp>
        <p:nvSpPr>
          <p:cNvPr id="3" name="タイトル 2">
            <a:extLst>
              <a:ext uri="{FF2B5EF4-FFF2-40B4-BE49-F238E27FC236}">
                <a16:creationId xmlns:a16="http://schemas.microsoft.com/office/drawing/2014/main" id="{A29FACFA-C6B1-4FE3-843A-61D7E5226649}"/>
              </a:ext>
            </a:extLst>
          </p:cNvPr>
          <p:cNvSpPr>
            <a:spLocks noGrp="1"/>
          </p:cNvSpPr>
          <p:nvPr>
            <p:ph type="title"/>
          </p:nvPr>
        </p:nvSpPr>
        <p:spPr/>
        <p:txBody>
          <a:bodyPr/>
          <a:lstStyle/>
          <a:p>
            <a:r>
              <a:rPr kumimoji="1" lang="ja-JP" altLang="en-US" dirty="0"/>
              <a:t>論文のシナリオについて</a:t>
            </a:r>
          </a:p>
        </p:txBody>
      </p:sp>
      <p:sp>
        <p:nvSpPr>
          <p:cNvPr id="6" name="コンテンツ プレースホルダー 5">
            <a:extLst>
              <a:ext uri="{FF2B5EF4-FFF2-40B4-BE49-F238E27FC236}">
                <a16:creationId xmlns:a16="http://schemas.microsoft.com/office/drawing/2014/main" id="{7226E811-20EF-40A9-8244-DD42F6EA4606}"/>
              </a:ext>
            </a:extLst>
          </p:cNvPr>
          <p:cNvSpPr>
            <a:spLocks noGrp="1"/>
          </p:cNvSpPr>
          <p:nvPr>
            <p:ph sz="quarter" idx="11"/>
          </p:nvPr>
        </p:nvSpPr>
        <p:spPr/>
        <p:txBody>
          <a:bodyPr/>
          <a:lstStyle/>
          <a:p>
            <a:r>
              <a:rPr lang="ja-JP" altLang="en-US" dirty="0"/>
              <a:t>成果物</a:t>
            </a:r>
            <a:r>
              <a:rPr lang="en-US" altLang="ja-JP" dirty="0"/>
              <a:t>(=</a:t>
            </a:r>
            <a:r>
              <a:rPr lang="ja-JP" altLang="en-US" dirty="0"/>
              <a:t>研究内容</a:t>
            </a:r>
            <a:r>
              <a:rPr lang="en-US" altLang="ja-JP" dirty="0"/>
              <a:t>)</a:t>
            </a:r>
            <a:r>
              <a:rPr lang="ja-JP" altLang="en-US" dirty="0"/>
              <a:t>つなげて最終的な提言まで展開するまでを検討しました。</a:t>
            </a:r>
            <a:r>
              <a:rPr lang="en-US" altLang="ja-JP" dirty="0" err="1"/>
              <a:t>AsIs</a:t>
            </a:r>
            <a:r>
              <a:rPr lang="ja-JP" altLang="en-US" dirty="0"/>
              <a:t>のアンサーを踏まえて</a:t>
            </a:r>
            <a:r>
              <a:rPr lang="en-US" altLang="ja-JP" dirty="0" err="1"/>
              <a:t>ToBe</a:t>
            </a:r>
            <a:r>
              <a:rPr lang="ja-JP" altLang="en-US" dirty="0"/>
              <a:t>を提言する形。</a:t>
            </a:r>
          </a:p>
        </p:txBody>
      </p:sp>
      <p:sp>
        <p:nvSpPr>
          <p:cNvPr id="11" name="テキスト ボックス 10">
            <a:extLst>
              <a:ext uri="{FF2B5EF4-FFF2-40B4-BE49-F238E27FC236}">
                <a16:creationId xmlns:a16="http://schemas.microsoft.com/office/drawing/2014/main" id="{4AACE91F-0A4C-4133-945B-FB6D5C50FB30}"/>
              </a:ext>
            </a:extLst>
          </p:cNvPr>
          <p:cNvSpPr txBox="1"/>
          <p:nvPr/>
        </p:nvSpPr>
        <p:spPr bwMode="auto">
          <a:xfrm>
            <a:off x="443372" y="2086937"/>
            <a:ext cx="2520000" cy="108000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anchor="ctr">
            <a:noAutofit/>
          </a:bodyPr>
          <a:lstStyle/>
          <a:p>
            <a:pPr>
              <a:spcAft>
                <a:spcPts val="300"/>
              </a:spcAft>
            </a:pPr>
            <a:r>
              <a:rPr lang="ja-JP" altLang="en-US" sz="1400" b="1" dirty="0">
                <a:solidFill>
                  <a:schemeClr val="accent1">
                    <a:lumMod val="50000"/>
                  </a:schemeClr>
                </a:solidFill>
                <a:latin typeface="+mn-ea"/>
                <a:ea typeface="+mn-ea"/>
              </a:rPr>
              <a:t>①各機能の設計パターンや手法を整理してアウトプットする</a:t>
            </a:r>
          </a:p>
        </p:txBody>
      </p:sp>
      <p:sp>
        <p:nvSpPr>
          <p:cNvPr id="14" name="テキスト ボックス 13">
            <a:extLst>
              <a:ext uri="{FF2B5EF4-FFF2-40B4-BE49-F238E27FC236}">
                <a16:creationId xmlns:a16="http://schemas.microsoft.com/office/drawing/2014/main" id="{7E5FA6DE-7FBD-499B-BA57-ED541DE4BDDC}"/>
              </a:ext>
            </a:extLst>
          </p:cNvPr>
          <p:cNvSpPr txBox="1"/>
          <p:nvPr/>
        </p:nvSpPr>
        <p:spPr bwMode="auto">
          <a:xfrm>
            <a:off x="398217" y="3348695"/>
            <a:ext cx="2520000" cy="108000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anchor="ctr">
            <a:noAutofit/>
          </a:bodyPr>
          <a:lstStyle/>
          <a:p>
            <a:pPr>
              <a:spcAft>
                <a:spcPts val="300"/>
              </a:spcAft>
            </a:pPr>
            <a:r>
              <a:rPr lang="ja-JP" altLang="en-US" sz="1400" b="1" dirty="0">
                <a:solidFill>
                  <a:schemeClr val="accent1">
                    <a:lumMod val="50000"/>
                  </a:schemeClr>
                </a:solidFill>
                <a:latin typeface="+mn-ea"/>
                <a:ea typeface="+mn-ea"/>
              </a:rPr>
              <a:t>②各機能を実現する製品・サービスの特徴や選定基準を整理したものをアウトプットする</a:t>
            </a:r>
            <a:endParaRPr lang="en-US" altLang="ja-JP" sz="1400" b="1" dirty="0">
              <a:solidFill>
                <a:schemeClr val="accent1">
                  <a:lumMod val="50000"/>
                </a:schemeClr>
              </a:solidFill>
              <a:latin typeface="+mn-ea"/>
              <a:ea typeface="+mn-ea"/>
            </a:endParaRPr>
          </a:p>
        </p:txBody>
      </p:sp>
      <p:sp>
        <p:nvSpPr>
          <p:cNvPr id="15" name="テキスト ボックス 14">
            <a:extLst>
              <a:ext uri="{FF2B5EF4-FFF2-40B4-BE49-F238E27FC236}">
                <a16:creationId xmlns:a16="http://schemas.microsoft.com/office/drawing/2014/main" id="{607527FE-0F5D-4394-843C-8A124277A4A9}"/>
              </a:ext>
            </a:extLst>
          </p:cNvPr>
          <p:cNvSpPr txBox="1"/>
          <p:nvPr/>
        </p:nvSpPr>
        <p:spPr bwMode="auto">
          <a:xfrm>
            <a:off x="3467708" y="2673036"/>
            <a:ext cx="2520000" cy="108000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anchor="ctr">
            <a:noAutofit/>
          </a:bodyPr>
          <a:lstStyle/>
          <a:p>
            <a:pPr>
              <a:spcAft>
                <a:spcPts val="300"/>
              </a:spcAft>
            </a:pPr>
            <a:r>
              <a:rPr lang="ja-JP" altLang="en-US" sz="1400" b="1" dirty="0">
                <a:solidFill>
                  <a:schemeClr val="accent1">
                    <a:lumMod val="50000"/>
                  </a:schemeClr>
                </a:solidFill>
                <a:latin typeface="+mn-ea"/>
                <a:ea typeface="+mn-ea"/>
              </a:rPr>
              <a:t>③データ利活用目的・段階に応じた構成を整理してアウトプットする</a:t>
            </a:r>
          </a:p>
        </p:txBody>
      </p:sp>
      <p:sp>
        <p:nvSpPr>
          <p:cNvPr id="16" name="テキスト ボックス 15">
            <a:extLst>
              <a:ext uri="{FF2B5EF4-FFF2-40B4-BE49-F238E27FC236}">
                <a16:creationId xmlns:a16="http://schemas.microsoft.com/office/drawing/2014/main" id="{D71518C0-34E7-41B2-9636-8DCF7385988D}"/>
              </a:ext>
            </a:extLst>
          </p:cNvPr>
          <p:cNvSpPr txBox="1"/>
          <p:nvPr/>
        </p:nvSpPr>
        <p:spPr bwMode="auto">
          <a:xfrm>
            <a:off x="443372" y="4725144"/>
            <a:ext cx="2520000" cy="108000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anchor="ctr">
            <a:noAutofit/>
          </a:bodyPr>
          <a:lstStyle>
            <a:defPPr>
              <a:defRPr lang="ja-JP"/>
            </a:defPPr>
            <a:lvl1pPr>
              <a:spcAft>
                <a:spcPts val="300"/>
              </a:spcAft>
              <a:defRPr sz="1400" b="1">
                <a:solidFill>
                  <a:schemeClr val="accent1">
                    <a:lumMod val="50000"/>
                  </a:schemeClr>
                </a:solidFill>
                <a:latin typeface="+mn-ea"/>
              </a:defRPr>
            </a:lvl1pPr>
          </a:lstStyle>
          <a:p>
            <a:r>
              <a:rPr lang="ja-JP" altLang="en-US" dirty="0"/>
              <a:t>④運用・利活用に関する課題とそれに対する解決パターンを整理したものをアウトプットする</a:t>
            </a:r>
            <a:endParaRPr lang="en-US" altLang="ja-JP" dirty="0"/>
          </a:p>
        </p:txBody>
      </p:sp>
      <p:sp>
        <p:nvSpPr>
          <p:cNvPr id="17" name="テキスト ボックス 16">
            <a:extLst>
              <a:ext uri="{FF2B5EF4-FFF2-40B4-BE49-F238E27FC236}">
                <a16:creationId xmlns:a16="http://schemas.microsoft.com/office/drawing/2014/main" id="{47A9DD37-89F2-423E-AD91-27420D7DA722}"/>
              </a:ext>
            </a:extLst>
          </p:cNvPr>
          <p:cNvSpPr txBox="1"/>
          <p:nvPr/>
        </p:nvSpPr>
        <p:spPr bwMode="auto">
          <a:xfrm>
            <a:off x="6420316" y="3537012"/>
            <a:ext cx="2520000" cy="108000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anchor="ctr">
            <a:noAutofit/>
          </a:bodyPr>
          <a:lstStyle>
            <a:defPPr>
              <a:defRPr lang="ja-JP"/>
            </a:defPPr>
            <a:lvl1pPr>
              <a:spcAft>
                <a:spcPts val="300"/>
              </a:spcAft>
              <a:defRPr sz="1400" b="1">
                <a:solidFill>
                  <a:schemeClr val="accent1">
                    <a:lumMod val="50000"/>
                  </a:schemeClr>
                </a:solidFill>
                <a:latin typeface="+mn-ea"/>
              </a:defRPr>
            </a:lvl1pPr>
          </a:lstStyle>
          <a:p>
            <a:r>
              <a:rPr lang="ja-JP" altLang="en-US" dirty="0"/>
              <a:t>⑤クラウドや</a:t>
            </a:r>
            <a:r>
              <a:rPr lang="en-US" altLang="ja-JP" dirty="0"/>
              <a:t>AI</a:t>
            </a:r>
            <a:r>
              <a:rPr lang="ja-JP" altLang="en-US" dirty="0"/>
              <a:t>を活用した統合的なデータ分析基盤の在り方について整理したものをアウトプットする</a:t>
            </a:r>
          </a:p>
        </p:txBody>
      </p:sp>
      <p:cxnSp>
        <p:nvCxnSpPr>
          <p:cNvPr id="5" name="コネクタ: カギ線 4">
            <a:extLst>
              <a:ext uri="{FF2B5EF4-FFF2-40B4-BE49-F238E27FC236}">
                <a16:creationId xmlns:a16="http://schemas.microsoft.com/office/drawing/2014/main" id="{F8376557-C08B-42C2-8061-B296E1E7550F}"/>
              </a:ext>
            </a:extLst>
          </p:cNvPr>
          <p:cNvCxnSpPr>
            <a:cxnSpLocks/>
            <a:stCxn id="11" idx="3"/>
            <a:endCxn id="15" idx="1"/>
          </p:cNvCxnSpPr>
          <p:nvPr/>
        </p:nvCxnSpPr>
        <p:spPr>
          <a:xfrm>
            <a:off x="2963372" y="2626937"/>
            <a:ext cx="504336" cy="586099"/>
          </a:xfrm>
          <a:prstGeom prst="bentConnector3">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8C3DC456-A7C4-438A-B147-AC67C22717AD}"/>
              </a:ext>
            </a:extLst>
          </p:cNvPr>
          <p:cNvCxnSpPr>
            <a:cxnSpLocks/>
            <a:stCxn id="14" idx="3"/>
            <a:endCxn id="15" idx="1"/>
          </p:cNvCxnSpPr>
          <p:nvPr/>
        </p:nvCxnSpPr>
        <p:spPr>
          <a:xfrm flipV="1">
            <a:off x="2918217" y="3213036"/>
            <a:ext cx="549491" cy="675659"/>
          </a:xfrm>
          <a:prstGeom prst="bentConnector3">
            <a:avLst>
              <a:gd name="adj1" fmla="val 50000"/>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コネクタ: カギ線 24">
            <a:extLst>
              <a:ext uri="{FF2B5EF4-FFF2-40B4-BE49-F238E27FC236}">
                <a16:creationId xmlns:a16="http://schemas.microsoft.com/office/drawing/2014/main" id="{1DAE8E54-6331-4A42-9AEF-53BEBE939FD1}"/>
              </a:ext>
            </a:extLst>
          </p:cNvPr>
          <p:cNvCxnSpPr>
            <a:cxnSpLocks/>
            <a:stCxn id="15" idx="3"/>
            <a:endCxn id="17" idx="1"/>
          </p:cNvCxnSpPr>
          <p:nvPr/>
        </p:nvCxnSpPr>
        <p:spPr>
          <a:xfrm>
            <a:off x="5987708" y="3213036"/>
            <a:ext cx="432608" cy="863976"/>
          </a:xfrm>
          <a:prstGeom prst="bentConnector3">
            <a:avLst>
              <a:gd name="adj1" fmla="val 50000"/>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6904804C-7DB5-4DC2-A6D1-DC14817887C6}"/>
              </a:ext>
            </a:extLst>
          </p:cNvPr>
          <p:cNvCxnSpPr>
            <a:cxnSpLocks/>
            <a:stCxn id="16" idx="3"/>
            <a:endCxn id="17" idx="1"/>
          </p:cNvCxnSpPr>
          <p:nvPr/>
        </p:nvCxnSpPr>
        <p:spPr>
          <a:xfrm flipV="1">
            <a:off x="2963372" y="4077012"/>
            <a:ext cx="3456944" cy="1188132"/>
          </a:xfrm>
          <a:prstGeom prst="bentConnector3">
            <a:avLst>
              <a:gd name="adj1" fmla="val 9380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77FA2AC8-075D-469B-A8B8-132CB0D0A31A}"/>
              </a:ext>
            </a:extLst>
          </p:cNvPr>
          <p:cNvSpPr txBox="1"/>
          <p:nvPr/>
        </p:nvSpPr>
        <p:spPr bwMode="auto">
          <a:xfrm>
            <a:off x="9213368" y="3537012"/>
            <a:ext cx="2520000" cy="108000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anchor="ctr">
            <a:noAutofit/>
          </a:bodyPr>
          <a:lstStyle>
            <a:defPPr>
              <a:defRPr lang="ja-JP"/>
            </a:defPPr>
            <a:lvl1pPr>
              <a:spcAft>
                <a:spcPts val="300"/>
              </a:spcAft>
              <a:defRPr sz="1400" b="1">
                <a:solidFill>
                  <a:schemeClr val="accent1">
                    <a:lumMod val="50000"/>
                  </a:schemeClr>
                </a:solidFill>
                <a:latin typeface="+mn-ea"/>
              </a:defRPr>
            </a:lvl1pPr>
          </a:lstStyle>
          <a:p>
            <a:r>
              <a:rPr lang="ja-JP" altLang="en-US" dirty="0"/>
              <a:t>⑥運用や利活用を支える体制やプロセス面での課題やあるべき姿を整理してアウトプットする</a:t>
            </a:r>
          </a:p>
        </p:txBody>
      </p:sp>
      <p:cxnSp>
        <p:nvCxnSpPr>
          <p:cNvPr id="43" name="直線コネクタ 42">
            <a:extLst>
              <a:ext uri="{FF2B5EF4-FFF2-40B4-BE49-F238E27FC236}">
                <a16:creationId xmlns:a16="http://schemas.microsoft.com/office/drawing/2014/main" id="{16BFA34D-A125-4EB7-8A3A-9019D40F2585}"/>
              </a:ext>
            </a:extLst>
          </p:cNvPr>
          <p:cNvCxnSpPr>
            <a:cxnSpLocks/>
            <a:stCxn id="39" idx="1"/>
            <a:endCxn id="17" idx="3"/>
          </p:cNvCxnSpPr>
          <p:nvPr/>
        </p:nvCxnSpPr>
        <p:spPr>
          <a:xfrm flipH="1">
            <a:off x="8940316" y="4077012"/>
            <a:ext cx="273052" cy="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四角形: 角を丸くする 45">
            <a:extLst>
              <a:ext uri="{FF2B5EF4-FFF2-40B4-BE49-F238E27FC236}">
                <a16:creationId xmlns:a16="http://schemas.microsoft.com/office/drawing/2014/main" id="{C661D6FF-45FC-420F-B1BA-7DEDA50BA115}"/>
              </a:ext>
            </a:extLst>
          </p:cNvPr>
          <p:cNvSpPr/>
          <p:nvPr/>
        </p:nvSpPr>
        <p:spPr>
          <a:xfrm>
            <a:off x="443372" y="1520828"/>
            <a:ext cx="5544336" cy="360000"/>
          </a:xfrm>
          <a:prstGeom prst="roundRect">
            <a:avLst>
              <a:gd name="adj" fmla="val 6551"/>
            </a:avLst>
          </a:prstGeom>
          <a:solidFill>
            <a:schemeClr val="accent1">
              <a:lumMod val="50000"/>
            </a:schemeClr>
          </a:solidFill>
          <a:ln w="19050">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ja-JP" altLang="en-US" sz="1600" b="1" dirty="0">
                <a:solidFill>
                  <a:schemeClr val="bg1"/>
                </a:solidFill>
                <a:latin typeface="Meiryo UI" panose="020B0604030504040204" pitchFamily="50" charset="-128"/>
                <a:ea typeface="Meiryo UI" panose="020B0604030504040204" pitchFamily="50" charset="-128"/>
                <a:cs typeface="Microsoft Himalaya" panose="01010100010101010101" pitchFamily="2" charset="0"/>
              </a:rPr>
              <a:t>足元の課題への対応</a:t>
            </a:r>
            <a:r>
              <a:rPr lang="en-US" altLang="ja-JP" sz="1600" b="1" dirty="0">
                <a:solidFill>
                  <a:schemeClr val="bg1"/>
                </a:solidFill>
                <a:latin typeface="Meiryo UI" panose="020B0604030504040204" pitchFamily="50" charset="-128"/>
                <a:ea typeface="Meiryo UI" panose="020B0604030504040204" pitchFamily="50" charset="-128"/>
                <a:cs typeface="Microsoft Himalaya" panose="01010100010101010101" pitchFamily="2" charset="0"/>
              </a:rPr>
              <a:t>(</a:t>
            </a:r>
            <a:r>
              <a:rPr lang="en-US" altLang="ja-JP" sz="1600" b="1" dirty="0" err="1">
                <a:solidFill>
                  <a:schemeClr val="bg1"/>
                </a:solidFill>
                <a:latin typeface="Meiryo UI" panose="020B0604030504040204" pitchFamily="50" charset="-128"/>
                <a:ea typeface="Meiryo UI" panose="020B0604030504040204" pitchFamily="50" charset="-128"/>
                <a:cs typeface="Microsoft Himalaya" panose="01010100010101010101" pitchFamily="2" charset="0"/>
              </a:rPr>
              <a:t>AsIs</a:t>
            </a:r>
            <a:r>
              <a:rPr lang="en-US" altLang="ja-JP" sz="1600" b="1" dirty="0">
                <a:solidFill>
                  <a:schemeClr val="bg1"/>
                </a:solidFill>
                <a:latin typeface="Meiryo UI" panose="020B0604030504040204" pitchFamily="50" charset="-128"/>
                <a:ea typeface="Meiryo UI" panose="020B0604030504040204" pitchFamily="50" charset="-128"/>
                <a:cs typeface="Microsoft Himalaya" panose="01010100010101010101" pitchFamily="2" charset="0"/>
              </a:rPr>
              <a:t>)</a:t>
            </a:r>
          </a:p>
        </p:txBody>
      </p:sp>
      <p:sp>
        <p:nvSpPr>
          <p:cNvPr id="48" name="四角形: 角を丸くする 47">
            <a:extLst>
              <a:ext uri="{FF2B5EF4-FFF2-40B4-BE49-F238E27FC236}">
                <a16:creationId xmlns:a16="http://schemas.microsoft.com/office/drawing/2014/main" id="{3ADDC9C9-7153-445E-A7DB-D872A82D454E}"/>
              </a:ext>
            </a:extLst>
          </p:cNvPr>
          <p:cNvSpPr/>
          <p:nvPr/>
        </p:nvSpPr>
        <p:spPr>
          <a:xfrm>
            <a:off x="6420316" y="1520828"/>
            <a:ext cx="5313052" cy="360000"/>
          </a:xfrm>
          <a:prstGeom prst="roundRect">
            <a:avLst>
              <a:gd name="adj" fmla="val 6551"/>
            </a:avLst>
          </a:prstGeom>
          <a:solidFill>
            <a:schemeClr val="accent1">
              <a:lumMod val="50000"/>
            </a:schemeClr>
          </a:solidFill>
          <a:ln w="19050">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ja-JP" altLang="en-US" sz="1600" b="1" dirty="0">
                <a:solidFill>
                  <a:schemeClr val="bg1"/>
                </a:solidFill>
                <a:latin typeface="Meiryo UI" panose="020B0604030504040204" pitchFamily="50" charset="-128"/>
                <a:ea typeface="Meiryo UI" panose="020B0604030504040204" pitchFamily="50" charset="-128"/>
                <a:cs typeface="Microsoft Himalaya" panose="01010100010101010101" pitchFamily="2" charset="0"/>
              </a:rPr>
              <a:t>理想形を提言</a:t>
            </a:r>
            <a:r>
              <a:rPr lang="en-US" altLang="ja-JP" sz="1600" b="1" dirty="0">
                <a:solidFill>
                  <a:schemeClr val="bg1"/>
                </a:solidFill>
                <a:latin typeface="Meiryo UI" panose="020B0604030504040204" pitchFamily="50" charset="-128"/>
                <a:ea typeface="Meiryo UI" panose="020B0604030504040204" pitchFamily="50" charset="-128"/>
                <a:cs typeface="Microsoft Himalaya" panose="01010100010101010101" pitchFamily="2" charset="0"/>
              </a:rPr>
              <a:t>(</a:t>
            </a:r>
            <a:r>
              <a:rPr lang="en-US" altLang="ja-JP" sz="1600" b="1" dirty="0" err="1">
                <a:solidFill>
                  <a:schemeClr val="bg1"/>
                </a:solidFill>
                <a:latin typeface="Meiryo UI" panose="020B0604030504040204" pitchFamily="50" charset="-128"/>
                <a:ea typeface="Meiryo UI" panose="020B0604030504040204" pitchFamily="50" charset="-128"/>
                <a:cs typeface="Microsoft Himalaya" panose="01010100010101010101" pitchFamily="2" charset="0"/>
              </a:rPr>
              <a:t>ToBe</a:t>
            </a:r>
            <a:r>
              <a:rPr lang="en-US" altLang="ja-JP" sz="1600" b="1" dirty="0">
                <a:solidFill>
                  <a:schemeClr val="bg1"/>
                </a:solidFill>
                <a:latin typeface="Meiryo UI" panose="020B0604030504040204" pitchFamily="50" charset="-128"/>
                <a:ea typeface="Meiryo UI" panose="020B0604030504040204" pitchFamily="50" charset="-128"/>
                <a:cs typeface="Microsoft Himalaya" panose="01010100010101010101" pitchFamily="2" charset="0"/>
              </a:rPr>
              <a:t>)</a:t>
            </a:r>
          </a:p>
        </p:txBody>
      </p:sp>
      <p:sp>
        <p:nvSpPr>
          <p:cNvPr id="27" name="四角形: 角を丸くする 26">
            <a:extLst>
              <a:ext uri="{FF2B5EF4-FFF2-40B4-BE49-F238E27FC236}">
                <a16:creationId xmlns:a16="http://schemas.microsoft.com/office/drawing/2014/main" id="{E2690587-A861-4891-BCB6-F0241B5AE12B}"/>
              </a:ext>
            </a:extLst>
          </p:cNvPr>
          <p:cNvSpPr/>
          <p:nvPr/>
        </p:nvSpPr>
        <p:spPr>
          <a:xfrm>
            <a:off x="2585330" y="2012308"/>
            <a:ext cx="756084" cy="321580"/>
          </a:xfrm>
          <a:prstGeom prst="roundRect">
            <a:avLst>
              <a:gd name="adj" fmla="val 50000"/>
            </a:avLst>
          </a:prstGeom>
          <a:solidFill>
            <a:schemeClr val="accent2"/>
          </a:solidFill>
          <a:ln w="1905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kumimoji="1" lang="ja-JP" altLang="en-US" sz="1200" b="1" dirty="0">
                <a:solidFill>
                  <a:schemeClr val="bg1"/>
                </a:solidFill>
                <a:latin typeface="Meiryo UI" panose="020B0604030504040204" pitchFamily="50" charset="-128"/>
                <a:ea typeface="Meiryo UI" panose="020B0604030504040204" pitchFamily="50" charset="-128"/>
                <a:cs typeface="Microsoft Himalaya" panose="01010100010101010101" pitchFamily="2" charset="0"/>
              </a:rPr>
              <a:t>着手中</a:t>
            </a:r>
          </a:p>
        </p:txBody>
      </p:sp>
      <p:sp>
        <p:nvSpPr>
          <p:cNvPr id="29" name="四角形: 角を丸くする 28">
            <a:extLst>
              <a:ext uri="{FF2B5EF4-FFF2-40B4-BE49-F238E27FC236}">
                <a16:creationId xmlns:a16="http://schemas.microsoft.com/office/drawing/2014/main" id="{34A12D92-07F8-4305-ADC2-D59CE6EDACBD}"/>
              </a:ext>
            </a:extLst>
          </p:cNvPr>
          <p:cNvSpPr/>
          <p:nvPr/>
        </p:nvSpPr>
        <p:spPr>
          <a:xfrm>
            <a:off x="5595812" y="2466147"/>
            <a:ext cx="756084" cy="321580"/>
          </a:xfrm>
          <a:prstGeom prst="roundRect">
            <a:avLst>
              <a:gd name="adj" fmla="val 50000"/>
            </a:avLst>
          </a:prstGeom>
          <a:solidFill>
            <a:schemeClr val="accent2"/>
          </a:solidFill>
          <a:ln w="1905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kumimoji="1" lang="ja-JP" altLang="en-US" sz="1200" b="1" dirty="0">
                <a:solidFill>
                  <a:schemeClr val="bg1"/>
                </a:solidFill>
                <a:latin typeface="Meiryo UI" panose="020B0604030504040204" pitchFamily="50" charset="-128"/>
                <a:ea typeface="Meiryo UI" panose="020B0604030504040204" pitchFamily="50" charset="-128"/>
                <a:cs typeface="Microsoft Himalaya" panose="01010100010101010101" pitchFamily="2" charset="0"/>
              </a:rPr>
              <a:t>着手中</a:t>
            </a:r>
          </a:p>
        </p:txBody>
      </p:sp>
      <p:sp>
        <p:nvSpPr>
          <p:cNvPr id="30" name="四角形: 角を丸くする 29">
            <a:extLst>
              <a:ext uri="{FF2B5EF4-FFF2-40B4-BE49-F238E27FC236}">
                <a16:creationId xmlns:a16="http://schemas.microsoft.com/office/drawing/2014/main" id="{E63378BE-8499-4906-BF55-1FDFC30B6CE0}"/>
              </a:ext>
            </a:extLst>
          </p:cNvPr>
          <p:cNvSpPr/>
          <p:nvPr/>
        </p:nvSpPr>
        <p:spPr>
          <a:xfrm>
            <a:off x="2585330" y="4564354"/>
            <a:ext cx="756084" cy="321580"/>
          </a:xfrm>
          <a:prstGeom prst="roundRect">
            <a:avLst>
              <a:gd name="adj" fmla="val 50000"/>
            </a:avLst>
          </a:prstGeom>
          <a:solidFill>
            <a:schemeClr val="accent2"/>
          </a:solidFill>
          <a:ln w="1905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kumimoji="1" lang="ja-JP" altLang="en-US" sz="1200" b="1" dirty="0">
                <a:solidFill>
                  <a:schemeClr val="bg1"/>
                </a:solidFill>
                <a:latin typeface="Meiryo UI" panose="020B0604030504040204" pitchFamily="50" charset="-128"/>
                <a:ea typeface="Meiryo UI" panose="020B0604030504040204" pitchFamily="50" charset="-128"/>
                <a:cs typeface="Microsoft Himalaya" panose="01010100010101010101" pitchFamily="2" charset="0"/>
              </a:rPr>
              <a:t>着手中</a:t>
            </a:r>
          </a:p>
        </p:txBody>
      </p:sp>
    </p:spTree>
    <p:extLst>
      <p:ext uri="{BB962C8B-B14F-4D97-AF65-F5344CB8AC3E}">
        <p14:creationId xmlns:p14="http://schemas.microsoft.com/office/powerpoint/2010/main" val="436857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68C1A0-EB09-4DE7-A38B-1E5269B2B7A6}"/>
              </a:ext>
            </a:extLst>
          </p:cNvPr>
          <p:cNvSpPr>
            <a:spLocks noGrp="1"/>
          </p:cNvSpPr>
          <p:nvPr>
            <p:ph type="title"/>
          </p:nvPr>
        </p:nvSpPr>
        <p:spPr/>
        <p:txBody>
          <a:bodyPr/>
          <a:lstStyle/>
          <a:p>
            <a:r>
              <a:rPr lang="ja-JP" altLang="en-US" dirty="0"/>
              <a:t>研究状況について</a:t>
            </a:r>
            <a:endParaRPr kumimoji="1" lang="ja-JP" altLang="en-US" dirty="0"/>
          </a:p>
        </p:txBody>
      </p:sp>
      <p:sp>
        <p:nvSpPr>
          <p:cNvPr id="3" name="スライド番号プレースホルダー 2">
            <a:extLst>
              <a:ext uri="{FF2B5EF4-FFF2-40B4-BE49-F238E27FC236}">
                <a16:creationId xmlns:a16="http://schemas.microsoft.com/office/drawing/2014/main" id="{D1C70C1C-DC6D-4E3B-9732-CEBCCC4BDDCB}"/>
              </a:ext>
            </a:extLst>
          </p:cNvPr>
          <p:cNvSpPr>
            <a:spLocks noGrp="1"/>
          </p:cNvSpPr>
          <p:nvPr>
            <p:ph type="sldNum" sz="quarter" idx="4"/>
          </p:nvPr>
        </p:nvSpPr>
        <p:spPr/>
        <p:txBody>
          <a:bodyPr/>
          <a:lstStyle/>
          <a:p>
            <a:fld id="{457985D1-53A8-4370-B101-D6961B77E9B5}" type="slidenum">
              <a:rPr lang="ja-JP" altLang="en-US" smtClean="0"/>
              <a:pPr/>
              <a:t>7</a:t>
            </a:fld>
            <a:endParaRPr lang="ja-JP" altLang="en-US"/>
          </a:p>
        </p:txBody>
      </p:sp>
      <p:sp>
        <p:nvSpPr>
          <p:cNvPr id="4" name="字幕 3">
            <a:extLst>
              <a:ext uri="{FF2B5EF4-FFF2-40B4-BE49-F238E27FC236}">
                <a16:creationId xmlns:a16="http://schemas.microsoft.com/office/drawing/2014/main" id="{3EF1F015-27FA-40A8-93C0-01AD5F772167}"/>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348785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BD5D0A4-A2CD-4FFF-BB4D-606356C26A0B}"/>
              </a:ext>
            </a:extLst>
          </p:cNvPr>
          <p:cNvSpPr>
            <a:spLocks noGrp="1"/>
          </p:cNvSpPr>
          <p:nvPr>
            <p:ph type="sldNum" sz="quarter" idx="4"/>
          </p:nvPr>
        </p:nvSpPr>
        <p:spPr/>
        <p:txBody>
          <a:bodyPr/>
          <a:lstStyle/>
          <a:p>
            <a:fld id="{457985D1-53A8-4370-B101-D6961B77E9B5}" type="slidenum">
              <a:rPr lang="ja-JP" altLang="en-US" smtClean="0"/>
              <a:pPr/>
              <a:t>8</a:t>
            </a:fld>
            <a:endParaRPr lang="ja-JP" altLang="en-US"/>
          </a:p>
        </p:txBody>
      </p:sp>
      <p:sp>
        <p:nvSpPr>
          <p:cNvPr id="3" name="タイトル 2">
            <a:extLst>
              <a:ext uri="{FF2B5EF4-FFF2-40B4-BE49-F238E27FC236}">
                <a16:creationId xmlns:a16="http://schemas.microsoft.com/office/drawing/2014/main" id="{A29FACFA-C6B1-4FE3-843A-61D7E5226649}"/>
              </a:ext>
            </a:extLst>
          </p:cNvPr>
          <p:cNvSpPr>
            <a:spLocks noGrp="1"/>
          </p:cNvSpPr>
          <p:nvPr>
            <p:ph type="title"/>
          </p:nvPr>
        </p:nvSpPr>
        <p:spPr/>
        <p:txBody>
          <a:bodyPr/>
          <a:lstStyle/>
          <a:p>
            <a:r>
              <a:rPr kumimoji="1" lang="ja-JP" altLang="en-US" dirty="0"/>
              <a:t>発展段階の整理</a:t>
            </a:r>
          </a:p>
        </p:txBody>
      </p:sp>
      <p:sp>
        <p:nvSpPr>
          <p:cNvPr id="4" name="コンテンツ プレースホルダー 3">
            <a:extLst>
              <a:ext uri="{FF2B5EF4-FFF2-40B4-BE49-F238E27FC236}">
                <a16:creationId xmlns:a16="http://schemas.microsoft.com/office/drawing/2014/main" id="{A833FC26-AF98-40CB-9087-8C61FDDB42A7}"/>
              </a:ext>
            </a:extLst>
          </p:cNvPr>
          <p:cNvSpPr>
            <a:spLocks noGrp="1"/>
          </p:cNvSpPr>
          <p:nvPr>
            <p:ph sz="quarter" idx="11"/>
          </p:nvPr>
        </p:nvSpPr>
        <p:spPr/>
        <p:txBody>
          <a:bodyPr/>
          <a:lstStyle/>
          <a:p>
            <a:r>
              <a:rPr kumimoji="1" lang="ja-JP" altLang="en-US" dirty="0"/>
              <a:t>データ分析基盤の発展段階を関連書籍・レポート中心に収集して段階別に整理しました。</a:t>
            </a:r>
          </a:p>
        </p:txBody>
      </p:sp>
      <p:pic>
        <p:nvPicPr>
          <p:cNvPr id="21" name="図 20">
            <a:extLst>
              <a:ext uri="{FF2B5EF4-FFF2-40B4-BE49-F238E27FC236}">
                <a16:creationId xmlns:a16="http://schemas.microsoft.com/office/drawing/2014/main" id="{B7BEF34D-B30B-46E8-989C-415924FD2754}"/>
              </a:ext>
            </a:extLst>
          </p:cNvPr>
          <p:cNvPicPr>
            <a:picLocks noChangeAspect="1"/>
          </p:cNvPicPr>
          <p:nvPr/>
        </p:nvPicPr>
        <p:blipFill rotWithShape="1">
          <a:blip r:embed="rId2"/>
          <a:srcRect l="1864" t="15876" r="5999" b="10626"/>
          <a:stretch/>
        </p:blipFill>
        <p:spPr>
          <a:xfrm>
            <a:off x="663166" y="1546464"/>
            <a:ext cx="10800000" cy="4846154"/>
          </a:xfrm>
          <a:prstGeom prst="rect">
            <a:avLst/>
          </a:prstGeom>
          <a:ln w="38100">
            <a:solidFill>
              <a:schemeClr val="accent2"/>
            </a:solidFill>
          </a:ln>
        </p:spPr>
      </p:pic>
      <p:sp>
        <p:nvSpPr>
          <p:cNvPr id="22" name="四角形: 角を丸くする 21">
            <a:extLst>
              <a:ext uri="{FF2B5EF4-FFF2-40B4-BE49-F238E27FC236}">
                <a16:creationId xmlns:a16="http://schemas.microsoft.com/office/drawing/2014/main" id="{A72A4EE2-902E-42D9-9A2B-B913BF390FF1}"/>
              </a:ext>
            </a:extLst>
          </p:cNvPr>
          <p:cNvSpPr/>
          <p:nvPr/>
        </p:nvSpPr>
        <p:spPr>
          <a:xfrm>
            <a:off x="10236460" y="130323"/>
            <a:ext cx="1800000" cy="395287"/>
          </a:xfrm>
          <a:prstGeom prst="roundRect">
            <a:avLst/>
          </a:prstGeom>
          <a:solidFill>
            <a:schemeClr val="accent1">
              <a:lumMod val="75000"/>
            </a:schemeClr>
          </a:solidFill>
          <a:ln w="1905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ja-JP" altLang="en-US" sz="1600" b="1" dirty="0">
                <a:solidFill>
                  <a:schemeClr val="bg1"/>
                </a:solidFill>
                <a:latin typeface="Meiryo UI" panose="020B0604030504040204" pitchFamily="50" charset="-128"/>
                <a:ea typeface="Meiryo UI" panose="020B0604030504040204" pitchFamily="50" charset="-128"/>
                <a:cs typeface="Microsoft Himalaya" panose="01010100010101010101" pitchFamily="2" charset="0"/>
              </a:rPr>
              <a:t>リーダー</a:t>
            </a:r>
            <a:endParaRPr kumimoji="1" lang="ja-JP" altLang="en-US" sz="1600" b="1" dirty="0">
              <a:solidFill>
                <a:schemeClr val="bg1"/>
              </a:solidFill>
              <a:latin typeface="Meiryo UI" panose="020B0604030504040204" pitchFamily="50" charset="-128"/>
              <a:ea typeface="Meiryo UI" panose="020B0604030504040204" pitchFamily="50" charset="-128"/>
              <a:cs typeface="Microsoft Himalaya" panose="01010100010101010101" pitchFamily="2" charset="0"/>
            </a:endParaRPr>
          </a:p>
        </p:txBody>
      </p:sp>
    </p:spTree>
    <p:extLst>
      <p:ext uri="{BB962C8B-B14F-4D97-AF65-F5344CB8AC3E}">
        <p14:creationId xmlns:p14="http://schemas.microsoft.com/office/powerpoint/2010/main" val="1070795734"/>
      </p:ext>
    </p:extLst>
  </p:cSld>
  <p:clrMapOvr>
    <a:masterClrMapping/>
  </p:clrMapOvr>
</p:sld>
</file>

<file path=ppt/theme/theme1.xml><?xml version="1.0" encoding="utf-8"?>
<a:theme xmlns:a="http://schemas.openxmlformats.org/drawingml/2006/main" name="1_Office テーマ">
  <a:themeElements>
    <a:clrScheme name="ユーザー定義 5">
      <a:dk1>
        <a:srgbClr val="323232"/>
      </a:dk1>
      <a:lt1>
        <a:sysClr val="window" lastClr="FFFFFF"/>
      </a:lt1>
      <a:dk2>
        <a:srgbClr val="646464"/>
      </a:dk2>
      <a:lt2>
        <a:srgbClr val="EEECE1"/>
      </a:lt2>
      <a:accent1>
        <a:srgbClr val="42AAC7"/>
      </a:accent1>
      <a:accent2>
        <a:srgbClr val="CE579B"/>
      </a:accent2>
      <a:accent3>
        <a:srgbClr val="5EC84E"/>
      </a:accent3>
      <a:accent4>
        <a:srgbClr val="F5C82D"/>
      </a:accent4>
      <a:accent5>
        <a:srgbClr val="00B0F0"/>
      </a:accent5>
      <a:accent6>
        <a:srgbClr val="FF9933"/>
      </a:accent6>
      <a:hlink>
        <a:srgbClr val="0000FF"/>
      </a:hlink>
      <a:folHlink>
        <a:srgbClr val="800080"/>
      </a:folHlink>
    </a:clrScheme>
    <a:fontScheme name="Original">
      <a:majorFont>
        <a:latin typeface="Segoe UI"/>
        <a:ea typeface="Yu Gothic UI Semibold"/>
        <a:cs typeface=""/>
      </a:majorFont>
      <a:minorFont>
        <a:latin typeface="Segoe UI"/>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w="19050">
          <a:noFill/>
        </a:ln>
        <a:effectLst/>
      </a:spPr>
      <a:bodyPr lIns="0" tIns="0" rIns="0" bIns="0" rtlCol="0" anchor="ctr"/>
      <a:lstStyle>
        <a:defPPr algn="ctr">
          <a:defRPr kumimoji="1" sz="1100" b="1" dirty="0" smtClean="0">
            <a:solidFill>
              <a:schemeClr val="tx1">
                <a:lumMod val="75000"/>
                <a:lumOff val="25000"/>
              </a:schemeClr>
            </a:solidFill>
            <a:latin typeface="Meiryo UI" panose="020B0604030504040204" pitchFamily="50" charset="-128"/>
            <a:ea typeface="Meiryo UI" panose="020B0604030504040204" pitchFamily="50" charset="-128"/>
            <a:cs typeface="Microsoft Himalaya" panose="01010100010101010101" pitchFamily="2" charset="0"/>
          </a:defRPr>
        </a:defPPr>
      </a:lstStyle>
      <a:style>
        <a:lnRef idx="1">
          <a:schemeClr val="accent1"/>
        </a:lnRef>
        <a:fillRef idx="3">
          <a:schemeClr val="accent1"/>
        </a:fillRef>
        <a:effectRef idx="2">
          <a:schemeClr val="accent1"/>
        </a:effectRef>
        <a:fontRef idx="minor">
          <a:schemeClr val="lt1"/>
        </a:fontRef>
      </a:style>
    </a:spDef>
    <a:lnDef>
      <a:spPr>
        <a:ln w="28575">
          <a:solidFill>
            <a:schemeClr val="accent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45720" rIns="0" bIns="45720" numCol="1" anchor="ctr" anchorCtr="0" compatLnSpc="1">
        <a:prstTxWarp prst="textNoShape">
          <a:avLst/>
        </a:prstTxWarp>
        <a:normAutofit lnSpcReduction="10000"/>
      </a:bodyPr>
      <a:lstStyle>
        <a:defPPr algn="l">
          <a:defRPr kern="0" dirty="0" smtClean="0">
            <a:solidFill>
              <a:schemeClr val="tx1">
                <a:lumMod val="85000"/>
                <a:lumOff val="15000"/>
              </a:schemeClr>
            </a:solidFill>
          </a:defRPr>
        </a:defPPr>
      </a:lstStyle>
    </a:txDef>
  </a:objectDefaults>
  <a:extraClrSchemeLst>
    <a:extraClrScheme>
      <a:clrScheme name="Office テーマ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テーマ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テーマ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テーマ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テーマ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テーマ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テーマ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テーマ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テーマ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テーマ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C54F30150715244BBF88E3ADD43A419E" ma:contentTypeVersion="2" ma:contentTypeDescription="新しいドキュメントを作成します。" ma:contentTypeScope="" ma:versionID="3776686e0ae404fddbd26d285bdbfd03">
  <xsd:schema xmlns:xsd="http://www.w3.org/2001/XMLSchema" xmlns:xs="http://www.w3.org/2001/XMLSchema" xmlns:p="http://schemas.microsoft.com/office/2006/metadata/properties" xmlns:ns2="8b0d1fc7-8545-4b8b-853b-c5cba4f87224" targetNamespace="http://schemas.microsoft.com/office/2006/metadata/properties" ma:root="true" ma:fieldsID="adf354d86b2f786534bcbe6ba0478e76" ns2:_="">
    <xsd:import namespace="8b0d1fc7-8545-4b8b-853b-c5cba4f8722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0d1fc7-8545-4b8b-853b-c5cba4f872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86A607-8E89-47FB-939E-F4AD5DD74DFD}">
  <ds:schemaRefs>
    <ds:schemaRef ds:uri="http://schemas.microsoft.com/sharepoint/v3/contenttype/forms"/>
  </ds:schemaRefs>
</ds:datastoreItem>
</file>

<file path=customXml/itemProps2.xml><?xml version="1.0" encoding="utf-8"?>
<ds:datastoreItem xmlns:ds="http://schemas.openxmlformats.org/officeDocument/2006/customXml" ds:itemID="{9FDD7E0A-92E4-45F7-8BBB-630A1895B5E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6AE34BD-981B-4021-B825-D70215A70A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0d1fc7-8545-4b8b-853b-c5cba4f872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2257</Words>
  <Application>Microsoft Office PowerPoint</Application>
  <PresentationFormat>ワイド画面</PresentationFormat>
  <Paragraphs>299</Paragraphs>
  <Slides>14</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14</vt:i4>
      </vt:variant>
    </vt:vector>
  </HeadingPairs>
  <TitlesOfParts>
    <vt:vector size="22" baseType="lpstr">
      <vt:lpstr>Meiryo UI</vt:lpstr>
      <vt:lpstr>MS UI Gothic</vt:lpstr>
      <vt:lpstr>Yu Gothic UI</vt:lpstr>
      <vt:lpstr>Yu Gothic UI Semibold</vt:lpstr>
      <vt:lpstr>Arial</vt:lpstr>
      <vt:lpstr>Segoe UI</vt:lpstr>
      <vt:lpstr>Wingdings</vt:lpstr>
      <vt:lpstr>1_Office テーマ</vt:lpstr>
      <vt:lpstr>活動報告資料</vt:lpstr>
      <vt:lpstr>活動状況について</vt:lpstr>
      <vt:lpstr>課題の整理</vt:lpstr>
      <vt:lpstr>解決アプローチの検討</vt:lpstr>
      <vt:lpstr>研究成果物の検討</vt:lpstr>
      <vt:lpstr>分担と体制 </vt:lpstr>
      <vt:lpstr>論文のシナリオについて</vt:lpstr>
      <vt:lpstr>研究状況について</vt:lpstr>
      <vt:lpstr>発展段階の整理</vt:lpstr>
      <vt:lpstr>機能及び設計手法・パターンの整理</vt:lpstr>
      <vt:lpstr>構成事例の整理</vt:lpstr>
      <vt:lpstr>運用・利活用課題の整理と分析</vt:lpstr>
      <vt:lpstr>論文検討状況について</vt:lpstr>
      <vt:lpstr>目次の検討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2015-03-24T06:16:56Z</dcterms:created>
  <dcterms:modified xsi:type="dcterms:W3CDTF">2021-11-11T02:34:16Z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0x010100C54F30150715244BBF88E3ADD43A419E</vt:lpwstr>
  </property>
</Properties>
</file>