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57AD-E08A-4FFC-94E7-EF10CCFA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16DAC-BE92-4D05-9412-698E743ED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C5573-8277-4983-84F3-027DE26D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B729-7729-4004-8DD8-D8512AE3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D06E7-856A-4259-BFB3-4DF1A484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8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BAEA-78C2-4F29-AAF1-59A1D672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D18FF-231D-42E9-B852-5787662B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9810-BBCB-476F-9AD4-82D55728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F090-DCC1-4B80-B283-A9831E25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443F2-10F4-47DD-BA04-639EA4CC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7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241D7-9C7F-4E62-A3DD-7D54D5949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A9C92-95BC-4EFD-B392-D2F7724E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EA50-FA3F-44C8-8DA4-5767C7A7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A951A-03BF-4AA4-8DAC-C6309D43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AA7F2-3689-48FE-80CC-AB5A36FE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20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3DDD-1649-4D6A-9BDD-4DCC9181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287D-50EF-419F-B3DD-B4D1B5192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F3EB-F0BB-4660-ADFF-3044653B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5A47-A9D3-401D-B35E-EC558914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CC04C-A26D-4E8E-AE45-AAC66190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5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FE45-3A75-460F-91A3-E56E7387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B8DE4-6286-4A68-807B-E68E61C46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8BA8-E6DC-44A4-B469-041AEA30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DCCFA-0FA0-44BA-B3E2-0E6D6480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27ECB-3C09-442E-B617-35A6FCEC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76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748B-6A4F-4076-95FD-9D4029B1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7CBF-5640-42BF-8266-6787A9918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733B8-3DCA-463C-8539-A77C481D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EF51A-ED30-4E24-9344-ACB4E29F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C0A35-9077-4692-B4DE-5011D9EA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8357B-87E2-44EC-B7A2-52129AA4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D1D8-71FB-42FA-9078-C3539DBF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F966-6991-4A92-AFA8-96B943B3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01A06-259C-490E-B7C9-45A4F384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7E7FC-D2BB-4390-944C-A2CE5DD1C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0BE4F-A565-40FE-870F-603AD1CB5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E19D4-158D-4F29-AB7D-A050877F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75164-A29B-45BA-80D2-D69B4D20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0F5B83-123E-42CF-8AC4-A0F32FD3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70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8E21-7E7F-4C47-B9BD-1F518265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DFD51-FC4C-44E1-A052-C15D7A2E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A1F4A-39AE-4545-8F64-CCBBB943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39C8B-D13A-48BF-8FBB-5C2EC85A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CA6D6-2F4D-418B-8808-A3DC950D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E2CE7-68AB-4253-99CA-6405CD823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F74CD-1D3E-4898-8986-CB3C4EC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6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F862-AB89-42F4-B9FB-43A3A01C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822D-1008-4DD0-9ED2-40CC2EB15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E37BF-E1C3-4821-BE23-C9A85A185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CBDFF-C381-43EF-B4DA-98999B27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A92FC-75CD-4318-B332-F53064ED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82BD9-F855-48AE-9F78-EFDCCD4A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76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F514-033B-4B9D-B604-5C6A36A5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4A766-9FC0-470C-99FC-BC4257833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41394-1A7A-49EA-A992-6A9D991FA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22481-41FE-41B3-A552-6DE30D39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3EB0C-06DF-4792-B824-E04FDEF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7E18C-D896-4486-A329-D31733D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2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1E191-4E77-4DFB-95F5-DD003E31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99F72-0C04-4717-8EE1-B9F0CC976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DF73B-D765-4B31-B921-70BA2D042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7391-EC73-40E9-8F30-F5C377061CEC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1C4B9-6798-4AF2-BC75-909A193BE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A82AF-D266-4C06-B8B5-FE37FEF47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4395C-F190-4725-89DE-73232BD86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3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D925-FA6E-4262-865F-64DF2BB3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AXIAL FAN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9F418-0E30-40A1-A784-C87D5338D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AN AXIAL FAN CONSISTS OF AN IMPELLER WITH BLADES OF AEROFOIL SECTION ROTATING INSIDE CYLINDRICAL CASING TO INCREASE THE PRESSURE OF THE AIR FLOWING </a:t>
            </a:r>
          </a:p>
          <a:p>
            <a:r>
              <a:rPr lang="en-IN" dirty="0"/>
              <a:t>AXIAL FANS ARE USED FOR RELATIVELY  HIGH FLOW RATETO HELP IN </a:t>
            </a:r>
          </a:p>
          <a:p>
            <a:pPr marL="0" indent="0">
              <a:buNone/>
            </a:pPr>
            <a:r>
              <a:rPr lang="en-IN" dirty="0"/>
              <a:t>   BETTER AIR QUALITY WITHIN ENCLOSED SPACE</a:t>
            </a:r>
          </a:p>
          <a:p>
            <a:pPr marL="0" indent="0">
              <a:buNone/>
            </a:pPr>
            <a:r>
              <a:rPr lang="en-IN" dirty="0"/>
              <a:t>LOCATED AT THE FAN ROOMS AT BASEMENT.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D488FD-685C-442B-BF83-ADAEB80A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60" y="467360"/>
            <a:ext cx="6329680" cy="2123440"/>
          </a:xfrm>
          <a:prstGeom prst="rect">
            <a:avLst/>
          </a:prstGeom>
        </p:spPr>
      </p:pic>
      <p:pic>
        <p:nvPicPr>
          <p:cNvPr id="7" name="Picture 6" descr="A picture containing indoor, photo, sitting, small&#10;&#10;Description automatically generated">
            <a:extLst>
              <a:ext uri="{FF2B5EF4-FFF2-40B4-BE49-F238E27FC236}">
                <a16:creationId xmlns:a16="http://schemas.microsoft.com/office/drawing/2014/main" id="{A7B54D38-63C3-420C-9008-723AB4F73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840" y="3536913"/>
            <a:ext cx="1723767" cy="226444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2FEABD-C685-442A-81DA-053BBD5A8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3114776"/>
            <a:ext cx="2269107" cy="2574824"/>
          </a:xfrm>
          <a:prstGeom prst="rect">
            <a:avLst/>
          </a:prstGeom>
        </p:spPr>
      </p:pic>
      <p:pic>
        <p:nvPicPr>
          <p:cNvPr id="11" name="Picture 10" descr="A picture containing indoor, photo, sitting, small&#10;&#10;Description automatically generated">
            <a:extLst>
              <a:ext uri="{FF2B5EF4-FFF2-40B4-BE49-F238E27FC236}">
                <a16:creationId xmlns:a16="http://schemas.microsoft.com/office/drawing/2014/main" id="{F743645B-E971-4C97-A27C-39DBE03E2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1" y="3239254"/>
            <a:ext cx="1560508" cy="165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6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9E19-2EC9-454B-A908-F572675C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CENTRIFUGAL FAN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14A8-C148-40F9-BE63-4E9404C3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1480" cy="4351338"/>
          </a:xfrm>
        </p:spPr>
        <p:txBody>
          <a:bodyPr>
            <a:normAutofit/>
          </a:bodyPr>
          <a:lstStyle/>
          <a:p>
            <a:r>
              <a:rPr lang="en-IN" dirty="0"/>
              <a:t>FAN USED IN MITEC IS PRODUCT MANUFACTURED BY KRUGER</a:t>
            </a:r>
          </a:p>
          <a:p>
            <a:r>
              <a:rPr lang="en-IN" dirty="0"/>
              <a:t>IT IS SINGLET INLET CENTRIFUGAL FAN WITH FORWARD WHEELS</a:t>
            </a:r>
          </a:p>
          <a:p>
            <a:r>
              <a:rPr lang="en-IN" dirty="0"/>
              <a:t>IT HAS FRAME FITTED ON BOTH SIDE OF THE FAN WHICH GIVES BETTER STRENGHT &amp; RIGIDITY &amp; ALLOWS MOUNTING IN FOUR DIFFERENT ORIENTATION</a:t>
            </a:r>
          </a:p>
          <a:p>
            <a:r>
              <a:rPr lang="en-IN" dirty="0"/>
              <a:t>THIS FANS OPERATES AGAINTS HIGH RESISTANCE BY CENTRIFUGH FORCE</a:t>
            </a:r>
          </a:p>
        </p:txBody>
      </p:sp>
      <p:pic>
        <p:nvPicPr>
          <p:cNvPr id="5" name="Picture 4" descr="A picture containing indoor, sitting, photo, small&#10;&#10;Description automatically generated">
            <a:extLst>
              <a:ext uri="{FF2B5EF4-FFF2-40B4-BE49-F238E27FC236}">
                <a16:creationId xmlns:a16="http://schemas.microsoft.com/office/drawing/2014/main" id="{4ACF4B4B-B304-40FA-ADE0-0E61C1F9A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061" y="536262"/>
            <a:ext cx="3501739" cy="2578726"/>
          </a:xfrm>
          <a:prstGeom prst="rect">
            <a:avLst/>
          </a:prstGeom>
        </p:spPr>
      </p:pic>
      <p:pic>
        <p:nvPicPr>
          <p:cNvPr id="7" name="Picture 6" descr="A picture containing stove, table&#10;&#10;Description automatically generated">
            <a:extLst>
              <a:ext uri="{FF2B5EF4-FFF2-40B4-BE49-F238E27FC236}">
                <a16:creationId xmlns:a16="http://schemas.microsoft.com/office/drawing/2014/main" id="{E22B3933-C862-4FF8-9B50-2FD018FCE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17" y="3429000"/>
            <a:ext cx="2435993" cy="26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5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1653-2CB1-4076-99C9-1B86CC270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AIR TRANSFER GRILLE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FB26-59EE-4515-8895-45AF4477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9560" cy="4351338"/>
          </a:xfrm>
        </p:spPr>
        <p:txBody>
          <a:bodyPr/>
          <a:lstStyle/>
          <a:p>
            <a:r>
              <a:rPr lang="en-IN" dirty="0"/>
              <a:t>AIR TRANSFER GRILLE ARE INSTALLED IN THE WALL TO CONNECT ENCLOSED ROOM WITH OPEN SPACE</a:t>
            </a:r>
          </a:p>
          <a:p>
            <a:r>
              <a:rPr lang="en-IN" dirty="0"/>
              <a:t>THEREFORE PROVINDING ADDITIONAL PATHWAYS FOR AIR MOVEMENT &amp; YET MAINTAINING THE INTERGRITY OF WALL DURING A FIRE SITUATION</a:t>
            </a:r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75D4F5C2-15EE-4994-A216-A8BAC449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80" y="3477216"/>
            <a:ext cx="4744720" cy="2809962"/>
          </a:xfrm>
          <a:prstGeom prst="rect">
            <a:avLst/>
          </a:prstGeom>
        </p:spPr>
      </p:pic>
      <p:pic>
        <p:nvPicPr>
          <p:cNvPr id="7" name="Picture 6" descr="The inside of a building&#10;&#10;Description automatically generated">
            <a:extLst>
              <a:ext uri="{FF2B5EF4-FFF2-40B4-BE49-F238E27FC236}">
                <a16:creationId xmlns:a16="http://schemas.microsoft.com/office/drawing/2014/main" id="{1B84D186-A95A-4FA0-A291-C81B30280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570822"/>
            <a:ext cx="4358640" cy="270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3322-ADA2-45D6-8887-79AD4FE5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CEILING MOUNTED RETURN AIR GRILLE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3BB3-3D4C-41DA-B012-F29597925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0040" cy="4351338"/>
          </a:xfrm>
        </p:spPr>
        <p:txBody>
          <a:bodyPr/>
          <a:lstStyle/>
          <a:p>
            <a:r>
              <a:rPr lang="en-IN" dirty="0"/>
              <a:t>RETURN AIR IS A VENT GRILLE THAT IS LOCATED HALLWAY OR IN THE CEILING.</a:t>
            </a:r>
          </a:p>
          <a:p>
            <a:r>
              <a:rPr lang="en-IN" dirty="0"/>
              <a:t>ITS PURPOSE IS TO EXTRACT AIR FORM ROOM AND RECYCLE IT THROUGH THE SYSTEM TO FURTHER CONDITION IT BY COOLING OR HEATING.</a:t>
            </a:r>
          </a:p>
          <a:p>
            <a:endParaRPr lang="en-IN" dirty="0"/>
          </a:p>
        </p:txBody>
      </p:sp>
      <p:pic>
        <p:nvPicPr>
          <p:cNvPr id="5" name="Picture 4" descr="A close up of a cage&#10;&#10;Description automatically generated">
            <a:extLst>
              <a:ext uri="{FF2B5EF4-FFF2-40B4-BE49-F238E27FC236}">
                <a16:creationId xmlns:a16="http://schemas.microsoft.com/office/drawing/2014/main" id="{5E4582DD-813E-4B70-817D-F43802BC0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0" y="4316690"/>
            <a:ext cx="3857677" cy="2409230"/>
          </a:xfrm>
          <a:prstGeom prst="rect">
            <a:avLst/>
          </a:prstGeom>
        </p:spPr>
      </p:pic>
      <p:pic>
        <p:nvPicPr>
          <p:cNvPr id="7" name="Picture 6" descr="A picture containing indoor, sitting, computer, computer&#10;&#10;Description automatically generated">
            <a:extLst>
              <a:ext uri="{FF2B5EF4-FFF2-40B4-BE49-F238E27FC236}">
                <a16:creationId xmlns:a16="http://schemas.microsoft.com/office/drawing/2014/main" id="{0660936A-7B7F-4201-9A36-3F607BE3A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60" y="1690688"/>
            <a:ext cx="4561393" cy="228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2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AXIAL FAN</vt:lpstr>
      <vt:lpstr>CENTRIFUGAL FAN </vt:lpstr>
      <vt:lpstr>AIR TRANSFER GRILLE</vt:lpstr>
      <vt:lpstr>CEILING MOUNTED RETURN AIR GRILLE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AXIAL FAN</dc:title>
  <dc:creator>Sejal Loke</dc:creator>
  <cp:lastModifiedBy>Sejal Loke</cp:lastModifiedBy>
  <cp:revision>4</cp:revision>
  <dcterms:created xsi:type="dcterms:W3CDTF">2020-06-26T17:47:18Z</dcterms:created>
  <dcterms:modified xsi:type="dcterms:W3CDTF">2020-06-26T18:17:08Z</dcterms:modified>
</cp:coreProperties>
</file>