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938F-51CF-4569-AA26-29B76C886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ABAEE-9048-4932-B53A-3FB5BB21C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C8D4-08B8-4F49-A4D1-DADA3273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8615-EFA2-456E-AE02-4212BCF0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993F-47F1-4D71-B834-7DF6A5AB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2029-8963-4AF9-B0C4-5044A273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66642-864A-463B-B1D7-9541717F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58D4-CC65-4ABA-A15B-E64FDA8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30FB-D763-4627-9CDB-E884E007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8613A-562A-4EE6-A8D1-ADB23630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8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F2695-F41B-4BF4-81D1-3250B9EC5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F1267-D0E6-4507-897B-A15B89D9A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997C-C413-4A3D-B051-158F757F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0512-7A1C-424D-B57C-5867CEA8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B327-7BEC-4735-83A3-7C82B844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94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82D4-E943-4106-896B-F5B67239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38A5-7942-44B3-8DE8-BB5E0449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DACD-C26D-44D9-80EE-B9B7D476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560E-32E3-494B-AABB-35AE9D68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A5ABB-6E2F-447D-B12F-4F63C37B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64C0-D1B4-460B-B2F8-AB80AB6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C4D52-EB22-4A77-8E51-408D934E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ABDC-BDF1-4378-AAFA-934EA038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D569-3E54-45FA-A5A9-0B389602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B739-BB32-4EAC-B008-CBF7FA1D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FB74-5890-47FA-81F5-3A4362F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6449-E8B0-40DE-AE9A-0236C2090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B405-10F9-411C-A3A1-77CF341F8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5E6D7-A121-48BC-B21A-DC570421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E2A4C-0EF0-4F0E-9DD1-DD217685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7424B-36A4-48A9-AF00-0C2DF256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5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6177-935B-4D5B-ACE8-0280E016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388C5-93D2-445E-9CFC-210444EC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7998D-8A76-4440-97B4-0797F2E94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B680E-60A7-4C7D-9D34-F7F61BEDE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F1018-D7A5-483D-BBBC-3498C3ED1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F1A0E-9D78-4A03-A062-34376BFB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F854D-1018-4372-BF70-CFA1E802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71545-FBE8-4037-A1A9-F7E2BEE1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1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A2C0-6DB3-46B7-A338-BEE9E534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2E86E-263B-4C54-A1CC-1463804D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3041-7F44-4B5E-9733-8784DAF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3BA6D-E6D7-49E7-A339-EFFBC621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9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E2A6A-7EDE-4BE6-9DB6-325E1565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F6A8F-8B19-4797-BEC7-84327E2C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6DEB9-2353-4022-933D-D79618B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BB87-02B1-4DCA-98A6-F936DD92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9A87-2B06-41F8-A5D5-74219EA7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97FD5-91F4-4476-9078-9F9E1847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96D3-5CEE-40E8-B17F-5901C0D8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6121F-7617-4666-9B64-50605958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9085-5F84-483C-A621-054122D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92A2-78B3-4336-B6D0-3E9F000B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A767D-4E2F-4B25-93C9-EE3934738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F3500-0B93-429E-9DA0-B9A75915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2F51C-3759-48B5-827A-494B2CCC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A3668-D693-44BA-8512-001FC2C6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15CE4-EEB7-4C8C-A62D-8CA0A131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C1AD2-4922-4113-95BD-94DBFD12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41349-F3F5-4D2A-B39E-8219A344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1EBA-2E9B-4CDB-9B1E-67873F3CD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0602-655C-477E-BEF4-A69856371057}" type="datetimeFigureOut">
              <a:rPr lang="en-IN" smtClean="0"/>
              <a:t>25-06-2020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552A-486F-4649-B9A9-F15B9DB2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44DA-3F41-4F5F-9DC4-CE015A629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7C83-216F-4C70-A8FE-EA10C8D341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9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4DB028-255E-4A53-8955-8F7B2428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MALAYSIA INTERNATIONAL TRADE AND    </a:t>
            </a:r>
            <a:br>
              <a:rPr lang="en-IN" dirty="0"/>
            </a:br>
            <a:r>
              <a:rPr lang="en-IN" dirty="0"/>
              <a:t>               EXHIBITION CENTER</a:t>
            </a:r>
          </a:p>
        </p:txBody>
      </p:sp>
      <p:pic>
        <p:nvPicPr>
          <p:cNvPr id="6" name="Picture 5" descr="A view of a building&#10;&#10;Description automatically generated">
            <a:extLst>
              <a:ext uri="{FF2B5EF4-FFF2-40B4-BE49-F238E27FC236}">
                <a16:creationId xmlns:a16="http://schemas.microsoft.com/office/drawing/2014/main" id="{11E84C73-2FE3-4F0C-B77B-C9B4C0E63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" y="2061426"/>
            <a:ext cx="6003125" cy="3708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859A38-E9DA-4DBB-9688-3BAFCBA2AC95}"/>
              </a:ext>
            </a:extLst>
          </p:cNvPr>
          <p:cNvSpPr txBox="1"/>
          <p:nvPr/>
        </p:nvSpPr>
        <p:spPr>
          <a:xfrm>
            <a:off x="7424057" y="2438400"/>
            <a:ext cx="31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BUILDING IS COMMERCIAL </a:t>
            </a:r>
          </a:p>
        </p:txBody>
      </p:sp>
      <p:pic>
        <p:nvPicPr>
          <p:cNvPr id="9" name="Picture 8" descr="A large white building&#10;&#10;Description automatically generated">
            <a:extLst>
              <a:ext uri="{FF2B5EF4-FFF2-40B4-BE49-F238E27FC236}">
                <a16:creationId xmlns:a16="http://schemas.microsoft.com/office/drawing/2014/main" id="{B206644D-1662-4667-87E2-FB6D2FE03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726" y="3090123"/>
            <a:ext cx="4013406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1644-60E5-4776-A5B5-E06249D4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LOCATION OF THE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C1D42-CD03-4898-BA85-E3C752B5A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" y="1438034"/>
            <a:ext cx="4680856" cy="2230451"/>
          </a:xfrm>
          <a:prstGeom prst="rect">
            <a:avLst/>
          </a:prstGeom>
        </p:spPr>
      </p:pic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5A26BA1-588D-4503-A9BA-4C960C24B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4158169"/>
            <a:ext cx="3701143" cy="2006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A0F8B5-DC68-4BD8-B2A9-06EB67CF1F83}"/>
              </a:ext>
            </a:extLst>
          </p:cNvPr>
          <p:cNvSpPr txBox="1"/>
          <p:nvPr/>
        </p:nvSpPr>
        <p:spPr>
          <a:xfrm>
            <a:off x="6096000" y="1438034"/>
            <a:ext cx="499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MITEC,8,JALAN DUTAMAS2,KOMPLEKS KERAJAAN,50480 LUMPUR,WILAYAH PERSEKUTUAN </a:t>
            </a:r>
          </a:p>
          <a:p>
            <a:r>
              <a:rPr lang="en-IN" dirty="0"/>
              <a:t>KUALA LUMPUR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8AA44C4-4743-491F-91E3-C4D4A5512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58" y="2361364"/>
            <a:ext cx="5584370" cy="4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466DB1-C6BD-490C-AFB3-F3568F8F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417195"/>
            <a:ext cx="10789919" cy="6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1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170A8BD-2877-4B94-8050-D6302F6F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94310"/>
            <a:ext cx="11932920" cy="66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8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60CAB97-D7E8-4A64-BA5C-C908E5F7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50371"/>
            <a:ext cx="11495314" cy="66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MALAYSIA INTERNATIONAL TRADE AND                    EXHIBITION CENTER</vt:lpstr>
      <vt:lpstr>LOCATION OF THE BUILDING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MALAYSIA INTERNATIONAL TRADE AND                    EXHIBITION CENTER</dc:title>
  <dc:creator>Sejal Loke</dc:creator>
  <cp:lastModifiedBy>Sejal Loke</cp:lastModifiedBy>
  <cp:revision>3</cp:revision>
  <dcterms:created xsi:type="dcterms:W3CDTF">2020-06-25T15:40:14Z</dcterms:created>
  <dcterms:modified xsi:type="dcterms:W3CDTF">2020-06-25T16:02:40Z</dcterms:modified>
</cp:coreProperties>
</file>