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3" r:id="rId1"/>
  </p:sldMasterIdLst>
  <p:notesMasterIdLst>
    <p:notesMasterId r:id="rId10"/>
  </p:notesMasterIdLst>
  <p:handoutMasterIdLst>
    <p:handoutMasterId r:id="rId11"/>
  </p:handoutMasterIdLst>
  <p:sldIdLst>
    <p:sldId id="352" r:id="rId2"/>
    <p:sldId id="351" r:id="rId3"/>
    <p:sldId id="353" r:id="rId4"/>
    <p:sldId id="354" r:id="rId5"/>
    <p:sldId id="355" r:id="rId6"/>
    <p:sldId id="356" r:id="rId7"/>
    <p:sldId id="357" r:id="rId8"/>
    <p:sldId id="358" r:id="rId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8000"/>
    <a:srgbClr val="FFFF99"/>
    <a:srgbClr val="FF9999"/>
    <a:srgbClr val="FFFFCC"/>
    <a:srgbClr val="CC0099"/>
    <a:srgbClr val="FF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7"/>
    <p:restoredTop sz="94698"/>
  </p:normalViewPr>
  <p:slideViewPr>
    <p:cSldViewPr>
      <p:cViewPr varScale="1">
        <p:scale>
          <a:sx n="82" d="100"/>
          <a:sy n="82" d="100"/>
        </p:scale>
        <p:origin x="176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95E4CA-757C-44FD-B232-312DBC0DAE25}" type="datetimeFigureOut">
              <a:rPr lang="en-US" smtClean="0"/>
              <a:pPr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95D192D-53B1-492A-B38B-E2055DC40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948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AC68E0-02ED-4B9D-A21A-D42D0F9FB343}" type="datetimeFigureOut">
              <a:rPr lang="en-US" smtClean="0"/>
              <a:pPr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DF390A-FE46-4671-A7A7-006B5B9709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53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4208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9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5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32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6B611-D764-6542-940B-891CFDABE4C5}"/>
              </a:ext>
            </a:extLst>
          </p:cNvPr>
          <p:cNvSpPr txBox="1"/>
          <p:nvPr userDrawn="1"/>
        </p:nvSpPr>
        <p:spPr>
          <a:xfrm>
            <a:off x="8317523" y="11430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2E7832B-BD76-48F5-A3D3-14893F860D90}" type="slidenum">
              <a:rPr lang="en-US" sz="2800" smtClean="0"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691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059C3-6A89-4494-99FF-5A4D6FFD50EB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8545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52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85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5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D525BB-DA17-4BA0-B3C8-3AC3ABC827E6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2339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C4C9A-3960-41CF-A4E9-2A8FB932454B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79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029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lzheimersdiseasebiol2095.wordpress.com/alzheimers-effect-on-the-brain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19400"/>
            <a:ext cx="7010400" cy="2743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Abstract</a:t>
            </a:r>
            <a:r>
              <a:rPr lang="en-US" sz="2000" dirty="0"/>
              <a:t>: </a:t>
            </a:r>
            <a:br>
              <a:rPr lang="en-US" sz="2000" dirty="0"/>
            </a:b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73CB3BC-4F9E-EC45-BC96-7EAE252D2D3E}"/>
              </a:ext>
            </a:extLst>
          </p:cNvPr>
          <p:cNvSpPr txBox="1">
            <a:spLocks/>
          </p:cNvSpPr>
          <p:nvPr/>
        </p:nvSpPr>
        <p:spPr>
          <a:xfrm>
            <a:off x="1066800" y="1143000"/>
            <a:ext cx="7239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ukhumvitSet-Medium" panose="02000506000000020004" pitchFamily="2" charset="-34"/>
                <a:cs typeface="SukhumvitSet-Medium" panose="02000506000000020004" pitchFamily="2" charset="-34"/>
              </a:rPr>
              <a:t>Magnetic resonance imaging biomarkers for the early diagnosis of Alzheimer’s disease: a machine learning approach</a:t>
            </a:r>
          </a:p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ukhumvitSet-Medium" panose="02000506000000020004" pitchFamily="2" charset="-34"/>
                <a:cs typeface="SukhumvitSet-Medium" panose="02000506000000020004" pitchFamily="2" charset="-34"/>
              </a:rPr>
              <a:t>Sejal Dua</a:t>
            </a:r>
          </a:p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ukhumvitSet-Medium" panose="02000506000000020004" pitchFamily="2" charset="-34"/>
                <a:cs typeface="SukhumvitSet-Medium" panose="02000506000000020004" pitchFamily="2" charset="-34"/>
              </a:rPr>
              <a:t>May 10</a:t>
            </a:r>
            <a:r>
              <a:rPr lang="en-US" sz="2000" b="1" baseline="30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ukhumvitSet-Medium" panose="02000506000000020004" pitchFamily="2" charset="-34"/>
                <a:cs typeface="SukhumvitSet-Medium" panose="02000506000000020004" pitchFamily="2" charset="-34"/>
              </a:rPr>
              <a:t>th</a:t>
            </a: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ukhumvitSet-Medium" panose="02000506000000020004" pitchFamily="2" charset="-34"/>
                <a:cs typeface="SukhumvitSet-Medium" panose="02000506000000020004" pitchFamily="2" charset="-34"/>
              </a:rPr>
              <a:t>, 2018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SukhumvitSet-Medium" panose="02000506000000020004" pitchFamily="2" charset="-34"/>
              <a:cs typeface="SukhumvitSet-Mediu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1894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00900" cy="5334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SukhumvitSet-Medium" panose="02000506000000020004" pitchFamily="2" charset="-34"/>
                <a:cs typeface="SukhumvitSet-Medium" panose="02000506000000020004" pitchFamily="2" charset="-34"/>
              </a:rPr>
              <a:t>Background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533400" y="1219200"/>
            <a:ext cx="8839200" cy="426720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400" kern="0" dirty="0"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400" kern="0" dirty="0"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400" kern="0" dirty="0"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400" kern="0" dirty="0"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400" kern="0" dirty="0"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400" kern="0" dirty="0"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3D5C4-C09F-8546-8CB3-E9279F571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436" y="685800"/>
            <a:ext cx="4118782" cy="3085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42D11D-5635-0642-90E0-5A567804463D}"/>
              </a:ext>
            </a:extLst>
          </p:cNvPr>
          <p:cNvSpPr txBox="1"/>
          <p:nvPr/>
        </p:nvSpPr>
        <p:spPr>
          <a:xfrm>
            <a:off x="685801" y="1346261"/>
            <a:ext cx="42671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SukhumvitSet-Medium" panose="02000506000000020004" pitchFamily="2" charset="-34"/>
                <a:cs typeface="SukhumvitSet-Medium" panose="02000506000000020004" pitchFamily="2" charset="-34"/>
              </a:rPr>
              <a:t>Alzheimer’s disease (AD) is a neurodegenerative disorder of unknown pathogenesis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>
                <a:latin typeface="SukhumvitSet-Medium" panose="02000506000000020004" pitchFamily="2" charset="-34"/>
                <a:cs typeface="SukhumvitSet-Medium" panose="02000506000000020004" pitchFamily="2" charset="-34"/>
              </a:rPr>
              <a:t>Primarily affects elderly adults (60+ years of age)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>
                <a:latin typeface="SukhumvitSet-Medium" panose="02000506000000020004" pitchFamily="2" charset="-34"/>
                <a:cs typeface="SukhumvitSet-Medium" panose="02000506000000020004" pitchFamily="2" charset="-34"/>
              </a:rPr>
              <a:t>Most common cause of dementia</a:t>
            </a:r>
          </a:p>
          <a:p>
            <a:endParaRPr lang="en-US" sz="2400" dirty="0">
              <a:latin typeface="SukhumvitSet-Medium" panose="02000506000000020004" pitchFamily="2" charset="-34"/>
              <a:cs typeface="SukhumvitSet-Medium" panose="02000506000000020004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DC046-1796-124F-9B1A-A3866A7700E5}"/>
              </a:ext>
            </a:extLst>
          </p:cNvPr>
          <p:cNvSpPr txBox="1"/>
          <p:nvPr/>
        </p:nvSpPr>
        <p:spPr>
          <a:xfrm>
            <a:off x="685800" y="4038762"/>
            <a:ext cx="8267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SukhumvitSet-Medium" panose="02000506000000020004" pitchFamily="2" charset="-34"/>
                <a:cs typeface="SukhumvitSet-Medium" panose="02000506000000020004" pitchFamily="2" charset="-34"/>
              </a:rPr>
              <a:t>Neuroimaging via magnetic resonance imaging (MRI) includes both local and generalized shrinkage of brain tissue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SukhumvitSet-Medium" panose="02000506000000020004" pitchFamily="2" charset="-34"/>
                <a:cs typeface="SukhumvitSet-Medium" panose="02000506000000020004" pitchFamily="2" charset="-34"/>
              </a:rPr>
              <a:t>MRI features could potentially be used to predict early Alzheimer’s, predict the rate of decline of AD, and guide therapy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8601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Technical Approach - 1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304800" y="1219200"/>
            <a:ext cx="8839200" cy="426720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Some details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More details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total number of (approach slides + results slides) should not exceed 4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font size should be 24 or bigger, except for figure and table labels, which should be readable (18 or 20 is reasonable)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600" kern="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99120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Technical Approach – 2 (if needed)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228600" y="1219200"/>
            <a:ext cx="8839200" cy="426720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extension of previous slide – same </a:t>
            </a:r>
            <a:br>
              <a:rPr lang="en-US" sz="2800" kern="0" dirty="0"/>
            </a:br>
            <a:r>
              <a:rPr lang="en-US" sz="2800" kern="0" dirty="0"/>
              <a:t>comments on font size, </a:t>
            </a:r>
            <a:r>
              <a:rPr lang="en-US" sz="2800" kern="0" dirty="0" err="1"/>
              <a:t>etc</a:t>
            </a:r>
            <a:r>
              <a:rPr lang="en-US" sz="2800" kern="0" dirty="0"/>
              <a:t> apply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600" kern="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681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Results- 1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228600" y="1219200"/>
            <a:ext cx="8839200" cy="426720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Some results – show at least two figures and/or tables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More stuff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The notes on fonts, # pages from above apply here too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02222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Results- 2 (if needed)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228600" y="1219200"/>
            <a:ext cx="8839200" cy="426720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Some results – figures and/or tables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More stuff</a:t>
            </a:r>
            <a:endParaRPr lang="en-US" sz="26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600" kern="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94069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Conclusions and Next Steps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228600" y="1219200"/>
            <a:ext cx="8839200" cy="426720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what would you do next?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one slide only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same font size rules as above</a:t>
            </a:r>
            <a:endParaRPr lang="en-US" sz="26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600" kern="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62699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References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228600" y="1219200"/>
            <a:ext cx="8839200" cy="426720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800" kern="0" dirty="0"/>
              <a:t>Image on first page </a:t>
            </a:r>
            <a:r>
              <a:rPr lang="en-US" dirty="0">
                <a:hlinkClick r:id="rId2"/>
              </a:rPr>
              <a:t>https://alzheimersdiseasebiol2095.wordpress.com/alzheimers-effect-on-the-brain/</a:t>
            </a: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endParaRPr lang="en-US" sz="2800" kern="0" dirty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800" kern="0" dirty="0"/>
              <a:t> 2</a:t>
            </a:r>
            <a:r>
              <a:rPr lang="en-US" sz="2800" kern="0" baseline="30000" dirty="0"/>
              <a:t>nd</a:t>
            </a:r>
            <a:r>
              <a:rPr lang="en-US" sz="2800" kern="0" dirty="0"/>
              <a:t> ref (maybe some code you used)</a:t>
            </a:r>
            <a:endParaRPr lang="en-US" sz="26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600" kern="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857047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{4E1C2956-DBA6-E14C-A851-036F4E6A32DF}tf10001072</Template>
  <TotalTime>26327</TotalTime>
  <Words>259</Words>
  <Application>Microsoft Macintosh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Malgun Gothic</vt:lpstr>
      <vt:lpstr>Calibri</vt:lpstr>
      <vt:lpstr>Cordia New</vt:lpstr>
      <vt:lpstr>Franklin Gothic Book</vt:lpstr>
      <vt:lpstr>SukhumvitSet-Medium</vt:lpstr>
      <vt:lpstr>Wingdings</vt:lpstr>
      <vt:lpstr>Crop</vt:lpstr>
      <vt:lpstr>PowerPoint Presentation</vt:lpstr>
      <vt:lpstr>Background</vt:lpstr>
      <vt:lpstr>Technical Approach - 1</vt:lpstr>
      <vt:lpstr>Technical Approach – 2 (if needed)</vt:lpstr>
      <vt:lpstr>Results- 1</vt:lpstr>
      <vt:lpstr>Results- 2 (if needed)</vt:lpstr>
      <vt:lpstr>Conclusions and Next Steps</vt:lpstr>
      <vt:lpstr>References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Murein</dc:creator>
  <cp:lastModifiedBy>Sejal Dua</cp:lastModifiedBy>
  <cp:revision>1351</cp:revision>
  <cp:lastPrinted>2015-03-03T17:21:38Z</cp:lastPrinted>
  <dcterms:created xsi:type="dcterms:W3CDTF">2014-10-17T10:50:54Z</dcterms:created>
  <dcterms:modified xsi:type="dcterms:W3CDTF">2018-05-06T04:12:00Z</dcterms:modified>
</cp:coreProperties>
</file>