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4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9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5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l="8000" t="11000" r="9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CD7B39-2E0B-4711-B70E-781DEF319D6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64F81C-49D0-4C04-9B44-72F16100E38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8000" t="11000" r="9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A970A-B440-CA7D-82DD-3E3836712698}"/>
              </a:ext>
            </a:extLst>
          </p:cNvPr>
          <p:cNvSpPr txBox="1"/>
          <p:nvPr/>
        </p:nvSpPr>
        <p:spPr>
          <a:xfrm>
            <a:off x="3263191" y="120322"/>
            <a:ext cx="499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4000" b="1" dirty="0"/>
              <a:t>IMDB</a:t>
            </a:r>
            <a:r>
              <a:rPr lang="en-US" sz="3200" b="1" dirty="0"/>
              <a:t> Movies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944D8-E275-BAFD-C334-D7568C6DC82B}"/>
              </a:ext>
            </a:extLst>
          </p:cNvPr>
          <p:cNvSpPr txBox="1"/>
          <p:nvPr/>
        </p:nvSpPr>
        <p:spPr>
          <a:xfrm>
            <a:off x="1650701" y="1339955"/>
            <a:ext cx="821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IMDB MOVIES PROJECT IN SQL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9D082-8E76-529B-FF94-47F8E7C7AF6E}"/>
              </a:ext>
            </a:extLst>
          </p:cNvPr>
          <p:cNvSpPr txBox="1"/>
          <p:nvPr/>
        </p:nvSpPr>
        <p:spPr>
          <a:xfrm>
            <a:off x="3175820" y="4003047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Team Member </a:t>
            </a:r>
            <a:r>
              <a:rPr lang="en-US" sz="2000" dirty="0"/>
              <a:t>– Sejal S Golam   Shamil A </a:t>
            </a:r>
            <a:r>
              <a:rPr lang="en-US" sz="2000" dirty="0" err="1"/>
              <a:t>Ghodake</a:t>
            </a:r>
            <a:endParaRPr lang="en-US" sz="2000" dirty="0"/>
          </a:p>
          <a:p>
            <a:pPr algn="ctr"/>
            <a:r>
              <a:rPr lang="en-US" sz="2000" dirty="0"/>
              <a:t>Bhavana V Shinde</a:t>
            </a:r>
          </a:p>
          <a:p>
            <a:pPr algn="ctr"/>
            <a:r>
              <a:rPr lang="en-US" sz="1800" b="1" dirty="0"/>
              <a:t>Project Team ID</a:t>
            </a:r>
            <a:r>
              <a:rPr lang="en-US" sz="2400" b="1" dirty="0"/>
              <a:t> </a:t>
            </a:r>
            <a:r>
              <a:rPr lang="en-US" sz="1800" dirty="0"/>
              <a:t>: PTID-CDA-DEC-24-274</a:t>
            </a:r>
          </a:p>
          <a:p>
            <a:r>
              <a:rPr lang="en-US" sz="1800" b="1" dirty="0"/>
              <a:t>                                       Project ID  </a:t>
            </a:r>
            <a:r>
              <a:rPr lang="en-US" sz="1800" dirty="0"/>
              <a:t>: PRSQL-01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2512B4-340A-C7F6-BA2E-BDF5F9A18E33}"/>
              </a:ext>
            </a:extLst>
          </p:cNvPr>
          <p:cNvCxnSpPr/>
          <p:nvPr/>
        </p:nvCxnSpPr>
        <p:spPr>
          <a:xfrm>
            <a:off x="324465" y="3215148"/>
            <a:ext cx="11670890" cy="78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F3C0D1-96F0-9EBD-B146-66F8C837B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27" y="120322"/>
            <a:ext cx="3339728" cy="28196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28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108D-7955-E6EB-88DC-ADD162E1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99C6E-BCA3-3A91-3E58-FB28E3FFBFB5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3FEA7-CD5F-7E12-A223-7FF2DF2C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1" y="1403951"/>
            <a:ext cx="10553496" cy="44297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2BE80-CB2F-34A0-C2F8-F0B648787218}"/>
              </a:ext>
            </a:extLst>
          </p:cNvPr>
          <p:cNvSpPr txBox="1"/>
          <p:nvPr/>
        </p:nvSpPr>
        <p:spPr>
          <a:xfrm>
            <a:off x="147484" y="816040"/>
            <a:ext cx="6322142" cy="956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the name of the 10th first women directors?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163DF-C891-0FCF-F102-D7DD38F5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8EBCA-1EED-317E-9BC3-3F80790CCDC2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C66C9-56D6-5387-81DC-FD70863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" y="1446835"/>
            <a:ext cx="11649483" cy="38890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FA2BB-1A91-8221-81C3-9F5D74007890}"/>
              </a:ext>
            </a:extLst>
          </p:cNvPr>
          <p:cNvSpPr txBox="1"/>
          <p:nvPr/>
        </p:nvSpPr>
        <p:spPr>
          <a:xfrm>
            <a:off x="0" y="884525"/>
            <a:ext cx="626314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3 most popular movies?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7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4F1E3-01D2-58F5-F201-785A57775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48F02-C955-3496-3A15-2FBDD3C808ED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1FD3F-F05E-7534-2C43-CC390A31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4" y="1724454"/>
            <a:ext cx="11540412" cy="3611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8B7C5-619E-9B23-54BB-B9ED5F0CF3AD}"/>
              </a:ext>
            </a:extLst>
          </p:cNvPr>
          <p:cNvSpPr txBox="1"/>
          <p:nvPr/>
        </p:nvSpPr>
        <p:spPr>
          <a:xfrm>
            <a:off x="226142" y="1047541"/>
            <a:ext cx="6263148" cy="956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9</a:t>
            </a: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3 most bankable movies?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4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49874-4D5F-83F8-02D3-C9B06DEB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560715-D5C5-5E96-CEEE-3D516BA9BD08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CEB08-4D75-C39A-AFC7-48142519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8" y="1523926"/>
            <a:ext cx="10683994" cy="36061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FE6DA-EBFD-AAAF-02DE-9B693E25350F}"/>
              </a:ext>
            </a:extLst>
          </p:cNvPr>
          <p:cNvSpPr txBox="1"/>
          <p:nvPr/>
        </p:nvSpPr>
        <p:spPr>
          <a:xfrm>
            <a:off x="226141" y="816040"/>
            <a:ext cx="9026013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0.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What is the most awarded average vote since the January 1st, 2000?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9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FD73C-D2D2-DB91-6757-4EC06433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611EC-FE33-6706-0F8B-3B8ABBDB9C97}"/>
              </a:ext>
            </a:extLst>
          </p:cNvPr>
          <p:cNvSpPr txBox="1"/>
          <p:nvPr/>
        </p:nvSpPr>
        <p:spPr>
          <a:xfrm>
            <a:off x="0" y="0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F0980-0E4D-114E-3DEA-8F71567E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1312563"/>
            <a:ext cx="11841227" cy="3742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B3B9E-D186-E3AF-9027-BECE91E4185D}"/>
              </a:ext>
            </a:extLst>
          </p:cNvPr>
          <p:cNvSpPr txBox="1"/>
          <p:nvPr/>
        </p:nvSpPr>
        <p:spPr>
          <a:xfrm>
            <a:off x="175386" y="675016"/>
            <a:ext cx="626314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1.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Which movie(s) were directed by Brenda Chapman?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E00FE-A311-BF38-9D71-E847A4595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2D057-498F-DE05-59A0-D94AC2D053AA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6761B-1B77-445A-C3D1-C43205EC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" y="1514208"/>
            <a:ext cx="10463514" cy="38295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332712-08B5-6C16-7748-5E99B9624E21}"/>
              </a:ext>
            </a:extLst>
          </p:cNvPr>
          <p:cNvSpPr txBox="1"/>
          <p:nvPr/>
        </p:nvSpPr>
        <p:spPr>
          <a:xfrm>
            <a:off x="226142" y="816040"/>
            <a:ext cx="626314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2.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ich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director made the most movies?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32613-D67E-1AE9-B09C-98D07E46C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C0C4C-7A8D-394A-2E1D-EEB6918DD1D0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8B96E-B585-110F-196F-6EB92487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3587"/>
            <a:ext cx="10962967" cy="38997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AA25F-5280-8302-D3AB-6596EDD85C94}"/>
              </a:ext>
            </a:extLst>
          </p:cNvPr>
          <p:cNvSpPr txBox="1"/>
          <p:nvPr/>
        </p:nvSpPr>
        <p:spPr>
          <a:xfrm>
            <a:off x="226142" y="816040"/>
            <a:ext cx="626314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ich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director is the most bankable?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41E3-0D85-E993-6D1E-AD4D0B04E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E2C62-DA5A-461D-623A-E5BBD35DFEFC}"/>
              </a:ext>
            </a:extLst>
          </p:cNvPr>
          <p:cNvSpPr txBox="1"/>
          <p:nvPr/>
        </p:nvSpPr>
        <p:spPr>
          <a:xfrm>
            <a:off x="4328932" y="2835797"/>
            <a:ext cx="3646025" cy="1226917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/>
              <a:t>THANK YOU!!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3035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5D8D-B827-A026-BD87-ECE98F8E9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9E7FD-C310-68A5-1DF6-09A50CE91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2233-B77B-385C-CA40-22DE2B5D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9" y="127166"/>
            <a:ext cx="11654202" cy="62638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0F6DB-2721-FB9E-B0CC-8990B181379B}"/>
              </a:ext>
            </a:extLst>
          </p:cNvPr>
          <p:cNvSpPr txBox="1"/>
          <p:nvPr/>
        </p:nvSpPr>
        <p:spPr>
          <a:xfrm>
            <a:off x="2890684" y="825910"/>
            <a:ext cx="5742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IMDB Movies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C5EDA-E071-7035-2785-30838903DB45}"/>
              </a:ext>
            </a:extLst>
          </p:cNvPr>
          <p:cNvSpPr txBox="1"/>
          <p:nvPr/>
        </p:nvSpPr>
        <p:spPr>
          <a:xfrm>
            <a:off x="2458065" y="44459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dirty="0"/>
              <a:t>STEPS IN THIS PROJECT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D7E5A-A36A-343B-D363-048110436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41" y="1029374"/>
            <a:ext cx="4032988" cy="31277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9B487-1750-4727-B63C-D405C3B761B5}"/>
              </a:ext>
            </a:extLst>
          </p:cNvPr>
          <p:cNvSpPr txBox="1"/>
          <p:nvPr/>
        </p:nvSpPr>
        <p:spPr>
          <a:xfrm>
            <a:off x="914400" y="1246683"/>
            <a:ext cx="6096000" cy="866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latin typeface="+mj-lt"/>
              </a:rPr>
              <a:t>Business Requirements / Understand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3E34D-B95E-8EAA-01CF-27B37A05F3AA}"/>
              </a:ext>
            </a:extLst>
          </p:cNvPr>
          <p:cNvSpPr txBox="1"/>
          <p:nvPr/>
        </p:nvSpPr>
        <p:spPr>
          <a:xfrm>
            <a:off x="914400" y="1744191"/>
            <a:ext cx="6096000" cy="99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latin typeface="+mj-lt"/>
              </a:rPr>
              <a:t>2.  Load </a:t>
            </a:r>
            <a:r>
              <a:rPr lang="en-US" sz="2800" dirty="0">
                <a:ln w="3175">
                  <a:solidFill>
                    <a:schemeClr val="tx1"/>
                  </a:solidFill>
                </a:ln>
                <a:latin typeface="+mj-lt"/>
              </a:rPr>
              <a:t>Data</a:t>
            </a:r>
            <a:r>
              <a:rPr lang="en-US" sz="2400" dirty="0">
                <a:ln w="3175">
                  <a:solidFill>
                    <a:schemeClr val="tx1"/>
                  </a:solidFill>
                </a:ln>
                <a:latin typeface="+mj-lt"/>
              </a:rPr>
              <a:t> into MYSQL Workbench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BF5EF-A817-9BFE-0959-BB771B1422C7}"/>
              </a:ext>
            </a:extLst>
          </p:cNvPr>
          <p:cNvSpPr txBox="1"/>
          <p:nvPr/>
        </p:nvSpPr>
        <p:spPr>
          <a:xfrm>
            <a:off x="845574" y="2330063"/>
            <a:ext cx="6096000" cy="99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latin typeface="+mj-lt"/>
              </a:rPr>
              <a:t>3.   Solve</a:t>
            </a:r>
            <a:r>
              <a:rPr lang="en-US" sz="2800" dirty="0">
                <a:ln w="3175">
                  <a:solidFill>
                    <a:schemeClr val="tx1"/>
                  </a:solidFill>
                </a:ln>
                <a:latin typeface="+mj-lt"/>
              </a:rPr>
              <a:t> </a:t>
            </a:r>
            <a:r>
              <a:rPr lang="en-US" sz="2400" dirty="0">
                <a:ln w="3175">
                  <a:solidFill>
                    <a:schemeClr val="tx1"/>
                  </a:solidFill>
                </a:ln>
                <a:latin typeface="+mj-lt"/>
              </a:rPr>
              <a:t>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9F7DE-B6F2-1CD7-83B8-8CFF083388C1}"/>
              </a:ext>
            </a:extLst>
          </p:cNvPr>
          <p:cNvSpPr txBox="1"/>
          <p:nvPr/>
        </p:nvSpPr>
        <p:spPr>
          <a:xfrm>
            <a:off x="845574" y="3066447"/>
            <a:ext cx="6096000" cy="866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latin typeface="+mj-lt"/>
              </a:rPr>
              <a:t>4.    Export &amp; share project</a:t>
            </a:r>
            <a:endParaRPr lang="en-IN" dirty="0">
              <a:ln w="3175">
                <a:solidFill>
                  <a:schemeClr val="tx1"/>
                </a:solidFill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9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C4D20-FB22-2B8A-299D-DE89FBEBD25A}"/>
              </a:ext>
            </a:extLst>
          </p:cNvPr>
          <p:cNvSpPr txBox="1"/>
          <p:nvPr/>
        </p:nvSpPr>
        <p:spPr>
          <a:xfrm>
            <a:off x="127819" y="-85653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F6668-8E82-0F8C-A3A0-1E81AAA3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7" y="1247078"/>
            <a:ext cx="11419066" cy="4988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92262B-7B7D-141E-9563-930C72B688CE}"/>
              </a:ext>
            </a:extLst>
          </p:cNvPr>
          <p:cNvSpPr txBox="1"/>
          <p:nvPr/>
        </p:nvSpPr>
        <p:spPr>
          <a:xfrm>
            <a:off x="127819" y="779549"/>
            <a:ext cx="887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1.Can you get all data about movies? 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2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BBFFC-85F8-75AC-D4DD-92C6FF58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4C349-C8F9-E69A-CA92-957396C5B8F8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B7BB4-6F3D-2185-A31B-790B62AC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6" y="1499742"/>
            <a:ext cx="10707594" cy="45276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858EBD-C934-8F1E-835E-12181A9383D1}"/>
              </a:ext>
            </a:extLst>
          </p:cNvPr>
          <p:cNvSpPr txBox="1"/>
          <p:nvPr/>
        </p:nvSpPr>
        <p:spPr>
          <a:xfrm>
            <a:off x="117987" y="947796"/>
            <a:ext cx="973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2.How do you get all data about directors?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9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78A3-4347-C9D0-8B4E-0C4CBE00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40EA3-7CA4-AE71-3DAD-7735471A5D29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4C22E-3626-02D7-8B04-07F101D9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5" y="1694884"/>
            <a:ext cx="10387220" cy="40279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EB214-2047-091E-0A98-4951098E8408}"/>
              </a:ext>
            </a:extLst>
          </p:cNvPr>
          <p:cNvSpPr txBox="1"/>
          <p:nvPr/>
        </p:nvSpPr>
        <p:spPr>
          <a:xfrm>
            <a:off x="299883" y="846875"/>
            <a:ext cx="626314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 how many movies are present in IMDB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2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6058-FE19-9A45-DC8E-54506996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571C4-14A4-736B-A9C5-DEB450ADBB5D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322F0-B389-4345-358E-4F691B4F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9" y="1621576"/>
            <a:ext cx="11379960" cy="3938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5BC29-0F21-987F-AEEB-42D2834BFF20}"/>
              </a:ext>
            </a:extLst>
          </p:cNvPr>
          <p:cNvSpPr txBox="1"/>
          <p:nvPr/>
        </p:nvSpPr>
        <p:spPr>
          <a:xfrm>
            <a:off x="147483" y="1012703"/>
            <a:ext cx="9999407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</a:t>
            </a: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Find these 3 directors: James Cameron ; Luc Besson ; John Woo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57DA-6EE5-0B8A-1A39-89958CFC9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FA817-3380-BEF4-816C-C431C5D78691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2C74E-F8C1-AAF5-2700-A356F877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7" y="1555991"/>
            <a:ext cx="10521387" cy="45624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F5FD-35A9-A625-07EC-1BB95AA50A65}"/>
              </a:ext>
            </a:extLst>
          </p:cNvPr>
          <p:cNvSpPr txBox="1"/>
          <p:nvPr/>
        </p:nvSpPr>
        <p:spPr>
          <a:xfrm>
            <a:off x="226142" y="902532"/>
            <a:ext cx="6263148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5.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all directors with name starting with 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4B700-9BA0-BF6A-C279-054B201C1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B23DE-20A0-8A50-CAFF-52A84E557D9E}"/>
              </a:ext>
            </a:extLst>
          </p:cNvPr>
          <p:cNvSpPr txBox="1"/>
          <p:nvPr/>
        </p:nvSpPr>
        <p:spPr>
          <a:xfrm>
            <a:off x="226142" y="108154"/>
            <a:ext cx="261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</a:t>
            </a:r>
            <a:endParaRPr lang="en-IN" sz="4000" b="1" dirty="0"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7BDD4-F77B-332F-3FAA-04694815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23" y="1693140"/>
            <a:ext cx="10574158" cy="3609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9BC52-8F2B-4D62-09A0-3BEC73680172}"/>
              </a:ext>
            </a:extLst>
          </p:cNvPr>
          <p:cNvSpPr txBox="1"/>
          <p:nvPr/>
        </p:nvSpPr>
        <p:spPr>
          <a:xfrm>
            <a:off x="226142" y="935816"/>
            <a:ext cx="626314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Count female directors.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60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246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golam</dc:creator>
  <cp:lastModifiedBy>sejal golam</cp:lastModifiedBy>
  <cp:revision>5</cp:revision>
  <dcterms:created xsi:type="dcterms:W3CDTF">2025-01-03T13:33:54Z</dcterms:created>
  <dcterms:modified xsi:type="dcterms:W3CDTF">2025-01-06T06:09:56Z</dcterms:modified>
</cp:coreProperties>
</file>