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and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Subtitle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content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Subtitle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content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content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content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Subtitle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Only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with Caption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Subtitle</a:t>
            </a:r>
          </a:p>
        </p:txBody>
      </p:sp>
      <p:pic>
        <p:nvPicPr>
          <p:cNvPr id="5" name="Picture 4" descr="segment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273050"/>
            <a:ext cx="5111750" cy="38338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Picture with Caption</a:t>
            </a:r>
          </a:p>
        </p:txBody>
      </p:sp>
      <p:pic>
        <p:nvPicPr>
          <p:cNvPr id="3" name="Picture Placeholder 2" descr="segmentation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Picture with Caption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