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Multiplying Fractions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6th Grade Math Lesson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today's lesson and learning objectives.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Fractions?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brief recap of fractions and their components: numerator and denominator.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 of Multiplying Fractions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 of how to multiply fractions: Multiply the numerators and multiply the denominators.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Step-by-step example of a simple fraction multiplication.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slightly more complex example involving larger numbers or mixed numbers.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interactive practice problem for students to solve.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of key points and open floor for questions.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Wrap up and preview of the next lesson.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