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Multiplying Fractions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Understanding the Basics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We've learned the steps of multiplying fractions and seen an example. Now it's time to practice on your own!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Fraction Multiplication?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A Mathematical Operation Applied to Fractions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Concept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When we multiply fractions, we are finding a part of a part.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Multiplication vs. Addition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Multiplying Fractions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r>
              <a:t>Multiply the numerators and the denominators.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Adding Fractions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>
            <a:r>
              <a:t>Find a common denominator before adding numerators.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Steps to Multiply Fractions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r>
              <a:t>1. Multiply the numerators.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r>
              <a:t>2. Multiply the denominators.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Let’s multiply 3/4 by 2/3.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Simplifying the Product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Visual Representation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Practice Time!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