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794197" y="3774781"/>
            <a:ext cx="128788" cy="153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i</a:t>
            </a:r>
          </a:p>
        </p:txBody>
      </p:sp>
      <p:sp>
        <p:nvSpPr>
          <p:cNvPr id="4" name="Rectangle 3"/>
          <p:cNvSpPr/>
          <p:nvPr/>
        </p:nvSpPr>
        <p:spPr>
          <a:xfrm>
            <a:off x="933718" y="3765176"/>
            <a:ext cx="139521" cy="153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=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4957" y="3755571"/>
            <a:ext cx="289774" cy="153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it</a:t>
            </a:r>
          </a:p>
        </p:txBody>
      </p:sp>
      <p:sp>
        <p:nvSpPr>
          <p:cNvPr id="6" name="Rectangle 5"/>
          <p:cNvSpPr/>
          <p:nvPr/>
        </p:nvSpPr>
        <p:spPr>
          <a:xfrm>
            <a:off x="1588394" y="3745966"/>
            <a:ext cx="85859" cy="153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!</a:t>
            </a:r>
          </a:p>
        </p:txBody>
      </p:sp>
      <p:sp>
        <p:nvSpPr>
          <p:cNvPr id="7" name="Rectangle 6"/>
          <p:cNvSpPr/>
          <p:nvPr/>
        </p:nvSpPr>
        <p:spPr>
          <a:xfrm>
            <a:off x="1867436" y="4562394"/>
            <a:ext cx="515154" cy="153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else</a:t>
            </a:r>
          </a:p>
        </p:txBody>
      </p:sp>
      <p:sp>
        <p:nvSpPr>
          <p:cNvPr id="8" name="Rectangle 7"/>
          <p:cNvSpPr/>
          <p:nvPr/>
        </p:nvSpPr>
        <p:spPr>
          <a:xfrm>
            <a:off x="3563154" y="288151"/>
            <a:ext cx="869323" cy="201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Start</a:t>
            </a:r>
          </a:p>
        </p:txBody>
      </p:sp>
      <p:sp>
        <p:nvSpPr>
          <p:cNvPr id="9" name="Rectangle 8"/>
          <p:cNvSpPr/>
          <p:nvPr/>
        </p:nvSpPr>
        <p:spPr>
          <a:xfrm>
            <a:off x="3606084" y="1363915"/>
            <a:ext cx="150253" cy="172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42197" y="1402336"/>
            <a:ext cx="182450" cy="1248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=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31971" y="1402336"/>
            <a:ext cx="203915" cy="1248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83605" y="1767327"/>
            <a:ext cx="1094704" cy="2497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swapped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74901" y="1767327"/>
            <a:ext cx="171718" cy="2497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=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11014" y="1767327"/>
            <a:ext cx="719070" cy="2497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false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41183" y="3044798"/>
            <a:ext cx="139521" cy="2209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12901" y="3035193"/>
            <a:ext cx="139521" cy="2209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&lt;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84619" y="3025588"/>
            <a:ext cx="128788" cy="2209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=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99267" y="3015983"/>
            <a:ext cx="686873" cy="2209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length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550535" y="2967957"/>
            <a:ext cx="85859" cy="2209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(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14929" y="2967957"/>
            <a:ext cx="139521" cy="2209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97380" y="2958352"/>
            <a:ext cx="96591" cy="2209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72507" y="2958352"/>
            <a:ext cx="236112" cy="2209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-2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64169" y="3784386"/>
            <a:ext cx="472225" cy="2209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Yes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198253" y="4629630"/>
            <a:ext cx="193183" cy="19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434366" y="4620025"/>
            <a:ext cx="160985" cy="19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[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606084" y="4620025"/>
            <a:ext cx="96591" cy="19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i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724140" y="4620025"/>
            <a:ext cx="139521" cy="19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]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928056" y="4610420"/>
            <a:ext cx="128788" cy="19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&gt;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131971" y="4610420"/>
            <a:ext cx="193183" cy="19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00281" y="4610420"/>
            <a:ext cx="150253" cy="19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[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572000" y="4600815"/>
            <a:ext cx="85859" cy="19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i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657859" y="4600815"/>
            <a:ext cx="118056" cy="19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+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797380" y="4600815"/>
            <a:ext cx="85859" cy="19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26169" y="4600815"/>
            <a:ext cx="139521" cy="19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]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196366" y="5599739"/>
            <a:ext cx="676140" cy="172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Then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962140" y="6166436"/>
            <a:ext cx="643943" cy="278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Swap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06084" y="6156831"/>
            <a:ext cx="139521" cy="278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(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724140" y="6156831"/>
            <a:ext cx="182450" cy="278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928056" y="6156831"/>
            <a:ext cx="128788" cy="278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[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067577" y="6147226"/>
            <a:ext cx="96591" cy="278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i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174901" y="6147226"/>
            <a:ext cx="150253" cy="278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325154" y="6147226"/>
            <a:ext cx="96591" cy="278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,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432478" y="6147226"/>
            <a:ext cx="182450" cy="278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690056" y="6147226"/>
            <a:ext cx="150253" cy="278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[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829577" y="6147226"/>
            <a:ext cx="107323" cy="278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i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958366" y="6137621"/>
            <a:ext cx="139521" cy="278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+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108619" y="6137621"/>
            <a:ext cx="107323" cy="278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194478" y="6137621"/>
            <a:ext cx="128788" cy="278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366197" y="6137621"/>
            <a:ext cx="139521" cy="278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816957" y="2727831"/>
            <a:ext cx="461492" cy="1632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No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738056" y="1949823"/>
            <a:ext cx="568816" cy="201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true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729211" y="2967957"/>
            <a:ext cx="1116169" cy="2689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Swapped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899042" y="2881512"/>
            <a:ext cx="118056" cy="2689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=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070760" y="2871907"/>
            <a:ext cx="525887" cy="2689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true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641464" y="3774781"/>
            <a:ext cx="686873" cy="2689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false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051183" y="4485554"/>
            <a:ext cx="601014" cy="211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 i="0">
                <a:solidFill>
                  <a:srgbClr val="000000"/>
                </a:solidFill>
                <a:latin typeface="Arial"/>
              </a:rPr>
              <a:t>and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