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Multiplying Fractions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We've learned the steps of multiplying fractions and seen an example. Now it's time to practice on your own!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Fraction Multiplication?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 Mathematical Operation Applied to Fractions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we multiply fractions, we are finding a part of a part.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Multiplication vs. Addition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Multiplying Fractions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Multiply the numerators and the denominators.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Adding Fractions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Find a common denominator before adding numerators.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Multiply Fractions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1. Multiply the numerators.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2. Multiply the denominators.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Let’s multiply 3/4 by 2/3.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Simplifying the Product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Representation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Time!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