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81" d="100"/>
          <a:sy n="81" d="100"/>
        </p:scale>
        <p:origin x="-300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0263D-3FC8-46F5-B682-697FCD032D00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7109B-66F1-499F-A3CA-A9A460BFB3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90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7109B-66F1-499F-A3CA-A9A460BFB377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1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61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10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34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607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47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63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770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00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77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4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40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83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04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57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55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9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F31FA-1C2D-4B17-9C55-1EDB70D41374}" type="datetimeFigureOut">
              <a:rPr lang="en-IN" smtClean="0"/>
              <a:t>17-04-21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60AA4F-CAB2-440B-98E1-D8EBD36250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18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836DC2B-65BA-4540-A5B2-475CB77EABBF}"/>
              </a:ext>
            </a:extLst>
          </p:cNvPr>
          <p:cNvSpPr/>
          <p:nvPr/>
        </p:nvSpPr>
        <p:spPr>
          <a:xfrm>
            <a:off x="10431624" y="279918"/>
            <a:ext cx="1166327" cy="184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 Box 3">
            <a:extLst>
              <a:ext uri="{FF2B5EF4-FFF2-40B4-BE49-F238E27FC236}">
                <a16:creationId xmlns="" xmlns:a16="http://schemas.microsoft.com/office/drawing/2014/main" id="{EAB6D507-F131-4F05-B053-A3F4C2B681A6}"/>
              </a:ext>
            </a:extLst>
          </p:cNvPr>
          <p:cNvSpPr txBox="1"/>
          <p:nvPr/>
        </p:nvSpPr>
        <p:spPr>
          <a:xfrm>
            <a:off x="10518133" y="410544"/>
            <a:ext cx="971550" cy="159747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IN" sz="11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4463942-C8B1-4595-B08D-64116B463F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89" y="233076"/>
            <a:ext cx="2690495" cy="2305050"/>
          </a:xfrm>
          <a:prstGeom prst="rect">
            <a:avLst/>
          </a:prstGeom>
        </p:spPr>
      </p:pic>
      <p:sp>
        <p:nvSpPr>
          <p:cNvPr id="8" name="Text Box 1">
            <a:extLst>
              <a:ext uri="{FF2B5EF4-FFF2-40B4-BE49-F238E27FC236}">
                <a16:creationId xmlns="" xmlns:a16="http://schemas.microsoft.com/office/drawing/2014/main" id="{674EA44F-7EAD-4F62-B185-4E8446E1D696}"/>
              </a:ext>
            </a:extLst>
          </p:cNvPr>
          <p:cNvSpPr txBox="1"/>
          <p:nvPr/>
        </p:nvSpPr>
        <p:spPr>
          <a:xfrm>
            <a:off x="2085998" y="3009414"/>
            <a:ext cx="8020004" cy="8391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Data Analysis Project On Covid-19</a:t>
            </a:r>
            <a:endParaRPr lang="en-IN" sz="11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13C6599-04FF-4D83-99CA-06104482601F}"/>
              </a:ext>
            </a:extLst>
          </p:cNvPr>
          <p:cNvSpPr txBox="1"/>
          <p:nvPr/>
        </p:nvSpPr>
        <p:spPr>
          <a:xfrm>
            <a:off x="1324947" y="5019870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-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C24C3B1-5B0B-412D-B8E5-7EB882B675CA}"/>
              </a:ext>
            </a:extLst>
          </p:cNvPr>
          <p:cNvSpPr txBox="1"/>
          <p:nvPr/>
        </p:nvSpPr>
        <p:spPr>
          <a:xfrm>
            <a:off x="1479738" y="5635686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Sejal Kankariya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05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A8929FE-DEA2-4619-B7BB-D1BF8B537B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05" y="-215389"/>
            <a:ext cx="7410844" cy="5058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E1D3CAB-2AF2-4E35-835B-604E11085CD3}"/>
              </a:ext>
            </a:extLst>
          </p:cNvPr>
          <p:cNvSpPr txBox="1"/>
          <p:nvPr/>
        </p:nvSpPr>
        <p:spPr>
          <a:xfrm>
            <a:off x="1506829" y="5066523"/>
            <a:ext cx="6632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Graph Total cases of Actual and Predicted</a:t>
            </a:r>
          </a:p>
        </p:txBody>
      </p:sp>
    </p:spTree>
    <p:extLst>
      <p:ext uri="{BB962C8B-B14F-4D97-AF65-F5344CB8AC3E}">
        <p14:creationId xmlns:p14="http://schemas.microsoft.com/office/powerpoint/2010/main" val="361568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60" y="785611"/>
            <a:ext cx="901521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Findings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Covid-19 cases in overall India are increasing rapidly.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  Following states of India having highest percentage of  Covid-19 cases-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/>
              <a:t>  Maharashtra (65.2%)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dirty="0" smtClean="0"/>
              <a:t> Tamilnadu  (45.9%)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/>
              <a:t>  Delhi    (50.4%)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Following </a:t>
            </a:r>
            <a:r>
              <a:rPr lang="en-US" sz="2400" dirty="0"/>
              <a:t>states of India </a:t>
            </a:r>
            <a:r>
              <a:rPr lang="en-US" sz="2400" dirty="0" smtClean="0"/>
              <a:t>not having any covid-19 case-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dirty="0" smtClean="0"/>
              <a:t>  Mizoram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/>
              <a:t>   Andman &amp; Nikobar Island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Recovery rate of Covid cases is also increasing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03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0924" y="2614411"/>
            <a:ext cx="65682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1" dirty="0" smtClean="0">
                <a:ln w="0"/>
                <a:solidFill>
                  <a:srgbClr val="0070C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Thank You</a:t>
            </a:r>
            <a:endParaRPr lang="en-IN" sz="8800" b="1" i="1" dirty="0">
              <a:ln w="0"/>
              <a:solidFill>
                <a:srgbClr val="0070C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2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975" y="579549"/>
            <a:ext cx="869323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Introduction Of Topic –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are creating a Data Analysis (Data Science) project on spread of corona virus India.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raw data of this project are .csv and .xls files and transform it into a Data Analysis.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project is actually an attempt of analyzing the coronavirus spread in India with the help of data science and data analytics with python language 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analysis helps us to find the major Covid-19 affected states of India and all that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26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55C1CB-D33A-43DB-BA37-381046EC5E0B}"/>
              </a:ext>
            </a:extLst>
          </p:cNvPr>
          <p:cNvSpPr txBox="1"/>
          <p:nvPr/>
        </p:nvSpPr>
        <p:spPr>
          <a:xfrm>
            <a:off x="114615" y="337892"/>
            <a:ext cx="560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Libraries </a:t>
            </a:r>
            <a:r>
              <a:rPr lang="en-US" b="1" dirty="0"/>
              <a:t>used in the Project</a:t>
            </a:r>
            <a:endParaRPr lang="en-IN" b="1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2BA9C985-40AE-457F-9055-F9B3D514F2A3}"/>
              </a:ext>
            </a:extLst>
          </p:cNvPr>
          <p:cNvGrpSpPr/>
          <p:nvPr/>
        </p:nvGrpSpPr>
        <p:grpSpPr>
          <a:xfrm>
            <a:off x="1132048" y="893607"/>
            <a:ext cx="5661688" cy="3538460"/>
            <a:chOff x="3295698" y="572956"/>
            <a:chExt cx="5661688" cy="3538460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9D2C5F83-78A5-4CD1-9AC2-9EE8A7585F55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698" y="572956"/>
              <a:ext cx="5600603" cy="32619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C65E1D09-5106-4C38-BA80-1B40265B6A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68" t="31283" r="22735" b="28772"/>
            <a:stretch/>
          </p:blipFill>
          <p:spPr>
            <a:xfrm>
              <a:off x="3356782" y="3742084"/>
              <a:ext cx="5600604" cy="369332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72732" y="4675031"/>
            <a:ext cx="7534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List of used libraries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numpy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plotly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folium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63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3799A2A-866F-4021-84CD-93E7D91683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9" y="850168"/>
            <a:ext cx="3326266" cy="2578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EA52C6-8760-4918-A76F-E7BCED2692F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60" y="3844213"/>
            <a:ext cx="3604725" cy="2817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A2B1ADD-155A-4E4D-A0E1-7C4A3ECD1A4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63" y="850168"/>
            <a:ext cx="3997970" cy="3122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DF1153D-AF90-4363-AD7B-4F323FC049A7}"/>
              </a:ext>
            </a:extLst>
          </p:cNvPr>
          <p:cNvSpPr txBox="1"/>
          <p:nvPr/>
        </p:nvSpPr>
        <p:spPr>
          <a:xfrm>
            <a:off x="6127073" y="5052330"/>
            <a:ext cx="356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This </a:t>
            </a:r>
            <a:r>
              <a:rPr lang="en-US" sz="2400" dirty="0"/>
              <a:t>are some graphs which shows statewise status of Covid-19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538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825E15C-EEB5-42AA-B576-8A4F606390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8" y="167425"/>
            <a:ext cx="5002728" cy="6555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6546F1-4C9F-48AA-82A9-AC0A13B50A69}"/>
              </a:ext>
            </a:extLst>
          </p:cNvPr>
          <p:cNvSpPr txBox="1"/>
          <p:nvPr/>
        </p:nvSpPr>
        <p:spPr>
          <a:xfrm>
            <a:off x="6876661" y="2127380"/>
            <a:ext cx="3732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shows statewise percentage of Covid cases.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Maharashtra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Mizoram</a:t>
            </a:r>
          </a:p>
        </p:txBody>
      </p:sp>
    </p:spTree>
    <p:extLst>
      <p:ext uri="{BB962C8B-B14F-4D97-AF65-F5344CB8AC3E}">
        <p14:creationId xmlns:p14="http://schemas.microsoft.com/office/powerpoint/2010/main" val="388732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06247D8-4319-4EAF-9373-EA8D9BD616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42" y="695928"/>
            <a:ext cx="4515162" cy="4172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E4D410-EC48-40C6-8AD7-8A39F7A33F2B}"/>
              </a:ext>
            </a:extLst>
          </p:cNvPr>
          <p:cNvSpPr txBox="1"/>
          <p:nvPr/>
        </p:nvSpPr>
        <p:spPr>
          <a:xfrm>
            <a:off x="1983347" y="5440534"/>
            <a:ext cx="575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The </a:t>
            </a:r>
            <a:r>
              <a:rPr lang="en-US" sz="2400" dirty="0"/>
              <a:t>overall status Of Covid-19 in India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4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EA0F2C5-C4CB-46A0-910B-1BBF353344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3" y="494289"/>
            <a:ext cx="5731510" cy="34061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A51CBB3-7D9B-40E6-93E4-26467B5D900A}"/>
              </a:ext>
            </a:extLst>
          </p:cNvPr>
          <p:cNvSpPr txBox="1"/>
          <p:nvPr/>
        </p:nvSpPr>
        <p:spPr>
          <a:xfrm>
            <a:off x="6522092" y="811763"/>
            <a:ext cx="3098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Stamen terrain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6987B95-BBD2-4CA0-9C1B-41C307B60F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41" y="3196941"/>
            <a:ext cx="5731510" cy="3356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5895A4D-5C55-45D6-B3EF-93EFAF2E76A4}"/>
              </a:ext>
            </a:extLst>
          </p:cNvPr>
          <p:cNvSpPr txBox="1"/>
          <p:nvPr/>
        </p:nvSpPr>
        <p:spPr>
          <a:xfrm flipH="1">
            <a:off x="2756079" y="5682345"/>
            <a:ext cx="306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Open Street map</a:t>
            </a:r>
          </a:p>
        </p:txBody>
      </p:sp>
    </p:spTree>
    <p:extLst>
      <p:ext uri="{BB962C8B-B14F-4D97-AF65-F5344CB8AC3E}">
        <p14:creationId xmlns:p14="http://schemas.microsoft.com/office/powerpoint/2010/main" val="34643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5C29CA7-3D6C-4DA7-A8D6-091011E6424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r="3077" b="2585"/>
          <a:stretch/>
        </p:blipFill>
        <p:spPr bwMode="auto">
          <a:xfrm>
            <a:off x="2768958" y="502324"/>
            <a:ext cx="5812621" cy="46295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8C8176D-41D3-44FF-80FE-0FEEDB093274}"/>
              </a:ext>
            </a:extLst>
          </p:cNvPr>
          <p:cNvSpPr txBox="1"/>
          <p:nvPr/>
        </p:nvSpPr>
        <p:spPr>
          <a:xfrm>
            <a:off x="3359020" y="5589559"/>
            <a:ext cx="5482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    This </a:t>
            </a:r>
            <a:r>
              <a:rPr lang="en-IN" sz="2000" dirty="0"/>
              <a:t>graph shows Trend of Corona virus in India. Graph show from feb to may </a:t>
            </a:r>
            <a:r>
              <a:rPr lang="en-IN" sz="2000" dirty="0" smtClean="0"/>
              <a:t>Covid</a:t>
            </a:r>
          </a:p>
          <a:p>
            <a:pPr algn="ctr"/>
            <a:r>
              <a:rPr lang="en-IN" sz="2000" dirty="0" smtClean="0"/>
              <a:t>cases of Virus increasing.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517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9E0287E-3901-40E7-9F14-FADBDEAEB7E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" t="1819" r="5286"/>
          <a:stretch/>
        </p:blipFill>
        <p:spPr bwMode="auto">
          <a:xfrm>
            <a:off x="2417942" y="0"/>
            <a:ext cx="5365102" cy="527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591A935-DA3F-42D8-B379-6C38CE7A7156}"/>
              </a:ext>
            </a:extLst>
          </p:cNvPr>
          <p:cNvSpPr txBox="1"/>
          <p:nvPr/>
        </p:nvSpPr>
        <p:spPr>
          <a:xfrm>
            <a:off x="2608333" y="5750549"/>
            <a:ext cx="498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Graph of Confirmed cases in India</a:t>
            </a:r>
          </a:p>
        </p:txBody>
      </p:sp>
    </p:spTree>
    <p:extLst>
      <p:ext uri="{BB962C8B-B14F-4D97-AF65-F5344CB8AC3E}">
        <p14:creationId xmlns:p14="http://schemas.microsoft.com/office/powerpoint/2010/main" val="2019806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260</Words>
  <Application>Microsoft Office PowerPoint</Application>
  <PresentationFormat>Custom</PresentationFormat>
  <Paragraphs>48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Mrunal Munot</dc:creator>
  <cp:lastModifiedBy>Windows User</cp:lastModifiedBy>
  <cp:revision>22</cp:revision>
  <dcterms:created xsi:type="dcterms:W3CDTF">2020-09-23T08:05:47Z</dcterms:created>
  <dcterms:modified xsi:type="dcterms:W3CDTF">2021-04-17T04:40:00Z</dcterms:modified>
</cp:coreProperties>
</file>