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4100" y="5773364"/>
            <a:ext cx="7747518" cy="57383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to gain company insights</a:t>
            </a:r>
            <a:b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0" y="6434747"/>
            <a:ext cx="1468876" cy="398835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Sejal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3A4997-6B2B-6AA7-9A7A-02B0322E0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45" y="594553"/>
            <a:ext cx="8671182" cy="48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781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predictive model to understand factors that influence buying behavior</a:t>
            </a:r>
            <a:endParaRPr lang="en-GB" sz="28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245"/>
            <a:ext cx="10515600" cy="47307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trained the data set with Random forest classifier model and received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85.09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booking_origin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flight_duration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wants_extra_baggage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length_of_stay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the top 5 features that influence </a:t>
            </a:r>
          </a:p>
          <a:p>
            <a:pPr marL="0" indent="0">
              <a:buNone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buying behavior 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increase the AUC score.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7DB32B-174A-697A-8A4D-356ECE4EC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950" y="1959428"/>
            <a:ext cx="5921051" cy="33296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Web scraping to gain company insights </vt:lpstr>
      <vt:lpstr>The predictive model to understand factors that influence buying behavior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sejal koli</cp:lastModifiedBy>
  <cp:revision>3</cp:revision>
  <dcterms:created xsi:type="dcterms:W3CDTF">2022-12-06T11:13:27Z</dcterms:created>
  <dcterms:modified xsi:type="dcterms:W3CDTF">2023-09-03T06:40:11Z</dcterms:modified>
</cp:coreProperties>
</file>