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CB125-2F04-85CC-B9E4-859AD27DD3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8CF164-6A92-3964-A2E5-CD439A60E8D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66AE8-A5E4-529C-376D-A7F21A81D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02/09/2023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1255B-22D2-BFD0-6E2B-2CB909435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SOLELY FOR PURPOSES OF FORAGE WORK EXPERIENCE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AC3F9-8084-22E7-D885-8B98F38D0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4687BFD-2914-5915-09E8-574865A5731A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8963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F7736-4A28-81E7-C82E-E08B91242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BF6A39-8901-64F9-CB89-5DEDADC71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CAC13-CEF5-615F-7188-2FF616782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02/09/2023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0B23E-BB41-954A-D844-68F59222D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B89A1-9BF9-CB79-4981-4A057B60A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234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33CEA5-A5BC-42F6-9417-DE058EAF38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B20003-77E7-76F4-127A-9FAD2038E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2C76B-2410-6DF5-E769-3F1375B9F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02/09/2023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A810E-232E-6F62-BDC3-DA16DA4EE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9F2B8-DDB4-2806-89D5-BFB2856E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925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96570-1523-0FD3-BC20-287B4073C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B1C4E-5C84-9734-9EE1-BF86FB5C5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56992-9D89-2C0C-4C2C-BAE80A944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02/09/2023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FFCB4-8863-0CCB-49C4-B6B7CD564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F401C-D4D3-3500-4073-E532BD9F1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44B232F-D5B6-DEFE-8440-A43739EF1CB4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441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9419F-3AA8-7780-4AB2-0778AAAFC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10246-D5F0-A37C-2B2C-D6A6D3CB3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2C001-3FCB-0E6B-9E1F-20622B91C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02/09/2023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F9F14-D78E-F738-AB9A-82903D418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85AB1-BB89-8FEB-4B9B-6D47D0A3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108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D90D2-E4BE-3BAB-80D6-46034DFB3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216A8-1C74-E2BB-5D51-9570321347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82CC0D-CA4E-02C7-076E-55D511571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DE4EC-111C-93BE-1438-6CDC2E8FC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02/09/2023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E612E8-024B-A8EE-5D52-CE4D6B315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8136DD-9F31-209F-5224-7E8DA5ED8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065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CAF4E-854C-2F13-E1E3-1FCD814C3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20CA3-8962-ED78-5627-E2AFD1FA8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DFED54-B3EB-EDCE-24C1-E05D0B1AA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B824DE-EEE0-3583-344D-DEB814DF9A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C3C5AD-D28A-542C-CF9F-7650793A38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CFE2E4-8192-9EA2-4489-80F4A15EF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02/09/2023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24C7DB-3AF1-24E1-DCBE-207B96CA5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FA5518-D3AE-F720-2BE0-3F9DB2DFA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295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B8F10-4EB4-0C0F-03BF-F531D235A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CEF92-A5CC-B946-CAFC-8C36EB5A1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02/09/2023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B0AED2-981A-D1A1-3051-5903B7A77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C34D5F-9056-9555-8436-92D63EF82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160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30EC6A-6AD6-AA45-F17C-03F69F0BC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02/09/2023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E86569-C17C-085A-6CBC-D1C4A1862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D85FA6-E886-1316-E77C-F547D639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50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7938B-5BC3-3F7E-C07B-69D210458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5A36E-54F8-095F-63F4-D35F0CEA4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133D28-5C98-8AD3-E53B-B46BC56EF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D2A4C-20E2-A896-97ED-F88A7A238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02/09/2023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56FC89-B6CF-07FC-4053-C9A2B6E43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4ECD2-23D6-A678-D6E6-CC8E80A41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068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D62C0-B9AF-01E3-3121-5E4CEC456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1E6429-9B79-A736-0B9D-B13183DAC6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8859E1-EE15-4687-0846-74724C476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76135-5B72-1EEF-F390-24A30E0C2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02/09/2023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886E81-CAA3-CA1B-34FD-D779E0A78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CACC89-7C0E-4493-8D29-3D8652C25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116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0"/>
                <a:lumOff val="100000"/>
              </a:schemeClr>
            </a:gs>
            <a:gs pos="35000">
              <a:schemeClr val="accent5">
                <a:lumMod val="0"/>
                <a:lumOff val="100000"/>
              </a:schemeClr>
            </a:gs>
            <a:gs pos="100000">
              <a:schemeClr val="accent5">
                <a:lumMod val="10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2A5E74-E7EA-A582-FEFF-7E8B6526E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F34B22-10EC-C970-0CA4-B2EEE5D44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68B27-F4D1-8804-8F24-49F4B5CF64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02/09/2023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3C49D-7C0D-DBB2-ECF5-D83556B865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B63AB-DEAA-1B23-7F83-4CF51358DA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736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BCD4D-82A1-5AD0-053C-2CF73DA5B6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34100" y="5773364"/>
            <a:ext cx="7747518" cy="573833"/>
          </a:xfrm>
        </p:spPr>
        <p:txBody>
          <a:bodyPr>
            <a:normAutofit fontScale="90000"/>
          </a:bodyPr>
          <a:lstStyle/>
          <a:p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 scraping to gain company insights</a:t>
            </a:r>
            <a:br>
              <a:rPr lang="en-US" sz="6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30DC87-B7BC-1B7B-AB86-8B0F1FACBC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68000" y="6434747"/>
            <a:ext cx="1468876" cy="398835"/>
          </a:xfrm>
        </p:spPr>
        <p:txBody>
          <a:bodyPr>
            <a:normAutofit lnSpcReduction="10000"/>
          </a:bodyPr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Sejal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C3A4997-6B2B-6AA7-9A7A-02B0322E06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6545" y="594553"/>
            <a:ext cx="8671182" cy="4877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ADD12-D653-7463-3EAD-70846DE1F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7814"/>
          </a:xfrm>
        </p:spPr>
        <p:txBody>
          <a:bodyPr>
            <a:normAutofit/>
          </a:bodyPr>
          <a:lstStyle/>
          <a:p>
            <a:r>
              <a:rPr lang="en-GB" sz="32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Insights From Customer Reviews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DE7AA-9B0B-5A8C-C9D3-A89360AA97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6245"/>
            <a:ext cx="10515600" cy="4730718"/>
          </a:xfrm>
        </p:spPr>
        <p:txBody>
          <a:bodyPr/>
          <a:lstStyle/>
          <a:p>
            <a:r>
              <a:rPr lang="en-GB" sz="24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cleaning 1000 reviews given by the customers, we obtained </a:t>
            </a:r>
          </a:p>
          <a:p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Positive Reviews - 491</a:t>
            </a:r>
          </a:p>
          <a:p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Negative Reviews - 404</a:t>
            </a:r>
          </a:p>
          <a:p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Neutral Reviews </a:t>
            </a:r>
            <a:r>
              <a:rPr lang="en-US" sz="240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105</a:t>
            </a:r>
            <a:endParaRPr lang="en-US" sz="2400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4333B7-FF78-6C95-69B1-F2B11DB440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6280" y="2002514"/>
            <a:ext cx="3453978" cy="318064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E6CC219-890E-6ABE-0B71-48B8AA2946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612" y="3359149"/>
            <a:ext cx="6096000" cy="313372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911081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36</Words>
  <Application>Microsoft Office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Web scraping to gain company insights </vt:lpstr>
      <vt:lpstr>Insights From Customer Reviews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sejal koli</cp:lastModifiedBy>
  <cp:revision>2</cp:revision>
  <dcterms:created xsi:type="dcterms:W3CDTF">2022-12-06T11:13:27Z</dcterms:created>
  <dcterms:modified xsi:type="dcterms:W3CDTF">2023-09-02T16:10:04Z</dcterms:modified>
</cp:coreProperties>
</file>