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367" r:id="rId5"/>
    <p:sldId id="368" r:id="rId6"/>
    <p:sldId id="369" r:id="rId7"/>
    <p:sldId id="370" r:id="rId8"/>
    <p:sldId id="372" r:id="rId9"/>
    <p:sldId id="373" r:id="rId10"/>
    <p:sldId id="375" r:id="rId11"/>
    <p:sldId id="378" r:id="rId12"/>
    <p:sldId id="376" r:id="rId13"/>
    <p:sldId id="377" r:id="rId14"/>
    <p:sldId id="34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0000FF"/>
    <a:srgbClr val="213163"/>
    <a:srgbClr val="223366"/>
    <a:srgbClr val="001131"/>
    <a:srgbClr val="DDE8FF"/>
    <a:srgbClr val="85191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>
        <p:scale>
          <a:sx n="103" d="100"/>
          <a:sy n="103" d="100"/>
        </p:scale>
        <p:origin x="-426" y="210"/>
      </p:cViewPr>
      <p:guideLst>
        <p:guide orient="horz" pos="588"/>
        <p:guide orient="horz" pos="852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Slides</a:t>
            </a:r>
            <a:r>
              <a:rPr lang="en-US" dirty="0"/>
              <a:t>: Prepare a short slide deck (10-12 slides) summarizing the project objectives, methodology, and key results.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177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IN" sz="2000" b="0" spc="-1"/>
              <a:t>thank you very much for joining</a:t>
            </a:r>
            <a:r>
              <a:rPr lang="en-IN" b="0"/>
              <a:t> this </a:t>
            </a:r>
            <a:r>
              <a:rPr lang="en-IN"/>
              <a:t>PPT</a:t>
            </a:r>
            <a:r>
              <a:rPr lang="en-IN" b="0"/>
              <a:t>, keep learning.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3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BF06D3-496D-4060-A653-877D7024FA53}" type="datetime1">
              <a:rPr lang="en-IN" smtClean="0"/>
              <a:t>24-02-2025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DCED223-EF63-605A-08B3-3B52963FC6A6}"/>
              </a:ext>
            </a:extLst>
          </p:cNvPr>
          <p:cNvSpPr/>
          <p:nvPr userDrawn="1"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/>
              <a:t>Project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2055C93-3B68-7B2F-D1BC-57DBBDF9047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7CC02B-8BB1-0D1C-2198-59015B45F89B}"/>
              </a:ext>
            </a:extLst>
          </p:cNvPr>
          <p:cNvSpPr/>
          <p:nvPr userDrawn="1"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2" r:id="rId2"/>
    <p:sldLayoutId id="2147483653" r:id="rId3"/>
    <p:sldLayoutId id="2147483654" r:id="rId4"/>
    <p:sldLayoutId id="2147483668" r:id="rId5"/>
    <p:sldLayoutId id="2147483669" r:id="rId6"/>
    <p:sldLayoutId id="2147483670" r:id="rId7"/>
    <p:sldLayoutId id="2147483656" r:id="rId8"/>
    <p:sldLayoutId id="2147483657" r:id="rId9"/>
    <p:sldLayoutId id="2147483674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15EB3E8-4D66-E74C-AA85-D6FA3DDF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2464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E0006D-E6E5-1C29-48B1-80051C6B8CF6}"/>
              </a:ext>
            </a:extLst>
          </p:cNvPr>
          <p:cNvSpPr txBox="1"/>
          <p:nvPr/>
        </p:nvSpPr>
        <p:spPr>
          <a:xfrm>
            <a:off x="2274736" y="4468992"/>
            <a:ext cx="459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Disclaimer: The content is curated for educational purposes only.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BFECF01-5B37-F500-F5BF-94F4716E2D91}"/>
              </a:ext>
            </a:extLst>
          </p:cNvPr>
          <p:cNvSpPr/>
          <p:nvPr/>
        </p:nvSpPr>
        <p:spPr>
          <a:xfrm>
            <a:off x="1122744" y="1001693"/>
            <a:ext cx="6898511" cy="3102015"/>
          </a:xfrm>
          <a:prstGeom prst="roundRect">
            <a:avLst>
              <a:gd name="adj" fmla="val 8142"/>
            </a:avLst>
          </a:prstGeom>
          <a:solidFill>
            <a:srgbClr val="E5EEFF"/>
          </a:solidFill>
          <a:ln>
            <a:solidFill>
              <a:srgbClr val="9BD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BB721ED-22E4-6DB0-5857-C0300ED9B39A}"/>
              </a:ext>
            </a:extLst>
          </p:cNvPr>
          <p:cNvGrpSpPr/>
          <p:nvPr/>
        </p:nvGrpSpPr>
        <p:grpSpPr>
          <a:xfrm>
            <a:off x="1567263" y="1495382"/>
            <a:ext cx="6047412" cy="601034"/>
            <a:chOff x="1567263" y="1495382"/>
            <a:chExt cx="6047412" cy="601034"/>
          </a:xfrm>
        </p:grpSpPr>
        <p:pic>
          <p:nvPicPr>
            <p:cNvPr id="8" name="Google Shape;110;p4" descr="A close up of a sign&#10;&#10;Description automatically generated">
              <a:extLst>
                <a:ext uri="{FF2B5EF4-FFF2-40B4-BE49-F238E27FC236}">
                  <a16:creationId xmlns:a16="http://schemas.microsoft.com/office/drawing/2014/main" xmlns="" id="{C5DCF4E0-0C65-1FEB-0A76-8E20240537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5974" y="1620847"/>
              <a:ext cx="1163978" cy="38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4954FDD9-FF0B-C2F3-8CBA-8430CF9EF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52"/>
            <a:stretch/>
          </p:blipFill>
          <p:spPr>
            <a:xfrm>
              <a:off x="3675859" y="1608154"/>
              <a:ext cx="787775" cy="41449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81703E3D-DC42-4972-13BC-75B3433F0AAC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04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2864786-7EB9-0435-2B7E-A519DAC0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122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4C1401D8-FA66-1261-CD90-51590003DB53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212294" y="1633695"/>
              <a:ext cx="1402381" cy="363414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A3B6D403-A251-4241-C8B1-03F23979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89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 descr="A blue and black text&#10;&#10;Description automatically generated">
              <a:extLst>
                <a:ext uri="{FF2B5EF4-FFF2-40B4-BE49-F238E27FC236}">
                  <a16:creationId xmlns:a16="http://schemas.microsoft.com/office/drawing/2014/main" xmlns="" id="{7EE3A363-7C08-0337-B159-84F504E8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7263" y="1495382"/>
              <a:ext cx="1816256" cy="45406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D0626E-7FFA-F384-1DF5-056574800B20}"/>
              </a:ext>
            </a:extLst>
          </p:cNvPr>
          <p:cNvSpPr txBox="1"/>
          <p:nvPr/>
        </p:nvSpPr>
        <p:spPr>
          <a:xfrm>
            <a:off x="1311965" y="2312364"/>
            <a:ext cx="65200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Customer-100 Dataset </a:t>
            </a:r>
            <a:endParaRPr lang="en-US" sz="1400" dirty="0"/>
          </a:p>
          <a:p>
            <a:r>
              <a:rPr lang="en-US" sz="1400" dirty="0"/>
              <a:t>Team :  </a:t>
            </a:r>
            <a:endParaRPr lang="en-US" sz="1400" dirty="0" smtClean="0"/>
          </a:p>
          <a:p>
            <a:r>
              <a:rPr lang="en-US" dirty="0" smtClean="0"/>
              <a:t>Name: </a:t>
            </a:r>
            <a:r>
              <a:rPr lang="en-US" dirty="0" err="1" smtClean="0"/>
              <a:t>Sejal</a:t>
            </a:r>
            <a:r>
              <a:rPr lang="en-US" dirty="0" smtClean="0"/>
              <a:t> </a:t>
            </a:r>
            <a:r>
              <a:rPr lang="en-US" dirty="0" err="1" smtClean="0"/>
              <a:t>Abhaykumar</a:t>
            </a:r>
            <a:r>
              <a:rPr lang="en-US" dirty="0"/>
              <a:t> </a:t>
            </a:r>
            <a:r>
              <a:rPr lang="en-US" dirty="0" err="1" smtClean="0"/>
              <a:t>Kothali</a:t>
            </a:r>
            <a:endParaRPr lang="en-US" dirty="0" smtClean="0"/>
          </a:p>
          <a:p>
            <a:r>
              <a:rPr lang="en-US" sz="1400" dirty="0" smtClean="0"/>
              <a:t>Email: sejalkothali2003@gmail.com</a:t>
            </a:r>
            <a:r>
              <a:rPr lang="en-US" sz="1400" dirty="0"/>
              <a:t>		Guide:</a:t>
            </a:r>
          </a:p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07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F10A2C-122D-B694-9544-674D5B7F3F6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982" y="997527"/>
            <a:ext cx="82388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Expand the dataset by adding more customers to gain better insights and make the analysis more generalizable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Implement recommendation engines using collaborative filtering or content-based filtering to suggest products based on customer preferences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Implement real-time data collection and processing from various customer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touchpoints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(website, mobile app, social media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 more advanced unsupervised learning techniques like deep learning-based clustering methods (e.g.,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 encoders)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more granular segmentation.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1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xmlns="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3161462" y="2041411"/>
            <a:ext cx="2821075" cy="53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237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TextBox 1174">
            <a:extLst>
              <a:ext uri="{FF2B5EF4-FFF2-40B4-BE49-F238E27FC236}">
                <a16:creationId xmlns:a16="http://schemas.microsoft.com/office/drawing/2014/main" xmlns="" id="{927410B5-1C26-2D39-1160-ABCF2EAFC484}"/>
              </a:ext>
            </a:extLst>
          </p:cNvPr>
          <p:cNvSpPr txBox="1"/>
          <p:nvPr/>
        </p:nvSpPr>
        <p:spPr>
          <a:xfrm>
            <a:off x="366152" y="598433"/>
            <a:ext cx="46242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494DD5-904E-76E9-38C0-10A35CC5BDD0}"/>
              </a:ext>
            </a:extLst>
          </p:cNvPr>
          <p:cNvSpPr txBox="1"/>
          <p:nvPr/>
        </p:nvSpPr>
        <p:spPr>
          <a:xfrm>
            <a:off x="654158" y="1060098"/>
            <a:ext cx="6935087" cy="3331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Abstract of the Project</a:t>
            </a:r>
            <a:endParaRPr lang="en-IN" sz="1800" dirty="0">
              <a:solidFill>
                <a:schemeClr val="tx1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Problem Statement</a:t>
            </a:r>
            <a:endParaRPr lang="en-US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Proposed Solution</a:t>
            </a:r>
            <a:endParaRPr lang="en-US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+mn-lt"/>
              </a:rPr>
              <a:t>System Architecture</a:t>
            </a:r>
            <a:endParaRPr lang="en-US" sz="1800" dirty="0">
              <a:latin typeface="+mj-lt"/>
              <a:ea typeface="+mn-lt"/>
              <a:cs typeface="Calibri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Live Demo of the Project</a:t>
            </a: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Embedded</a:t>
            </a:r>
            <a:r>
              <a:rPr lang="en-US" sz="1800" dirty="0">
                <a:latin typeface="+mj-lt"/>
                <a:ea typeface="+mn-lt"/>
              </a:rPr>
              <a:t> Video of Project</a:t>
            </a: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IN" sz="1800" dirty="0">
                <a:latin typeface="+mj-lt"/>
                <a:ea typeface="+mn-lt"/>
                <a:cs typeface="Arial"/>
              </a:rPr>
              <a:t>Conclusion</a:t>
            </a:r>
            <a:endParaRPr lang="en-IN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1253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F78195-9B03-00E3-45B8-00FA85409C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799" y="942108"/>
            <a:ext cx="8488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Exploring the 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Looking at the trends and patterns in customer details and what they buy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Grouping Customers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Using methods to divide customers into groups based on their behavior and characteristics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Predicting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Future Behavior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Creating models to predict things like whether customers might leave or what they are likely to buy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Finding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Key Insights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Understanding what factors drive high-value customers and regular buyers.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1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D2E813-CB30-52BE-482F-A822E8D4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1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582" y="1791855"/>
            <a:ext cx="8146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Analytics 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Customer-100 Dataset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69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5745DE-B712-F06B-67FA-D3D7D6F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7236" y="1209964"/>
            <a:ext cx="777701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Targeted Marketing Campaigns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Use customer segmentation to create personalized marketing campaigns that focus on the most valuable customer groups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Customer Retention Strategies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Implement retention programs for high-risk customers based on predictive models that identify those most likely to churn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Improved Customer Experience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Focus on enhancing the shopping experience for specific customer segments that show potential for higher lifetime 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Upselling and Cross-Selling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Identify customers with a high likelihood of purchasing complementary products and suggest these items during the shopping experience.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0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xmlns="" id="{6AB8DAF2-B141-0C0D-4015-6BE8A25C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818" y="1163782"/>
            <a:ext cx="81649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Collection Layer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Customer-100 dataset (could be collected from various sources like CRM systems, transactional databases, etc.).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demographic data (e.g., age, gender, location) and behavioral data (e.g., purchase history, frequency of visits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Data Storage Layer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dataset is stored in a relational database (e.g., MySQL,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) or a data warehouse (e.g., Amazon Redshift, Google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Big Query)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for easy access and management.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Regular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backups are taken to prevent data loss and ensure data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integrity</a:t>
            </a:r>
          </a:p>
          <a:p>
            <a:pPr algn="just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Preprocessing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Layer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missing values, duplicates, and outliers to ensure the data is consistent and accurate.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Normalize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scale, or encode data (e.g., converting categorical data into numeric format using one-hot encoding).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new features that may help in analysis, such as categorizing customer spending levels (high/medium/low).</a:t>
            </a:r>
          </a:p>
          <a:p>
            <a:endParaRPr lang="en-IN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6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6545A-A71E-998F-6939-7CE2A361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Demo of Project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2582" y="3990109"/>
            <a:ext cx="361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Bar plot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2" y="969195"/>
            <a:ext cx="3509818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980" y="1237673"/>
            <a:ext cx="3101831" cy="23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48476" y="3836220"/>
            <a:ext cx="2650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Scatter plot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68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B6A9F3CC-AB4B-D6F1-9346-AC2BB94FA663}"/>
              </a:ext>
            </a:extLst>
          </p:cNvPr>
          <p:cNvSpPr txBox="1">
            <a:spLocks/>
          </p:cNvSpPr>
          <p:nvPr/>
        </p:nvSpPr>
        <p:spPr>
          <a:xfrm>
            <a:off x="309740" y="375246"/>
            <a:ext cx="8520600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of Project </a:t>
            </a:r>
            <a:r>
              <a:rPr lang="en-US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1123707"/>
            <a:ext cx="3722254" cy="2109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073" y="1265381"/>
            <a:ext cx="3648363" cy="2071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5018" y="3454400"/>
            <a:ext cx="372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Box plot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1527" y="3454400"/>
            <a:ext cx="3278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Hetmap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plot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F90F4B-9803-CB1B-02A8-FB5D111C9F4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1055" y="1182255"/>
            <a:ext cx="80356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conclusion, the analysis of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Customer-100 dataset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offers valuable insights into customer behavior, preferences, and purchasing patterns.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segmentation of customers and the development of predictive models allow for targeted marketing, improved customer retention, and optimized product offerings.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7845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21E1C5FD398A4287C0920180B68150" ma:contentTypeVersion="18" ma:contentTypeDescription="Create a new document." ma:contentTypeScope="" ma:versionID="26704334229d571494ec08df731579b2">
  <xsd:schema xmlns:xsd="http://www.w3.org/2001/XMLSchema" xmlns:xs="http://www.w3.org/2001/XMLSchema" xmlns:p="http://schemas.microsoft.com/office/2006/metadata/properties" xmlns:ns3="94eeb56d-118c-48c3-937f-7f05817f7373" xmlns:ns4="fe56e3b0-34a1-4d6f-a501-a0b2b7006a18" targetNamespace="http://schemas.microsoft.com/office/2006/metadata/properties" ma:root="true" ma:fieldsID="646583e16dee9c97f40ce908d27133ed" ns3:_="" ns4:_="">
    <xsd:import namespace="94eeb56d-118c-48c3-937f-7f05817f7373"/>
    <xsd:import namespace="fe56e3b0-34a1-4d6f-a501-a0b2b7006a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eb56d-118c-48c3-937f-7f05817f7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e3b0-34a1-4d6f-a501-a0b2b7006a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eeb56d-118c-48c3-937f-7f05817f7373" xsi:nil="true"/>
  </documentManagement>
</p:properties>
</file>

<file path=customXml/itemProps1.xml><?xml version="1.0" encoding="utf-8"?>
<ds:datastoreItem xmlns:ds="http://schemas.openxmlformats.org/officeDocument/2006/customXml" ds:itemID="{82B6CD32-2537-46E7-8CC3-A58D44622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eeb56d-118c-48c3-937f-7f05817f7373"/>
    <ds:schemaRef ds:uri="fe56e3b0-34a1-4d6f-a501-a0b2b7006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4eeb56d-118c-48c3-937f-7f05817f7373"/>
    <ds:schemaRef ds:uri="fe56e3b0-34a1-4d6f-a501-a0b2b7006a18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562</Words>
  <Application>Microsoft Office PowerPoint</Application>
  <PresentationFormat>On-screen Show (16:9)</PresentationFormat>
  <Paragraphs>76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PowerPoint Presentation</vt:lpstr>
      <vt:lpstr>PowerPoint Presentation</vt:lpstr>
      <vt:lpstr>Abstract</vt:lpstr>
      <vt:lpstr>Problem Statement</vt:lpstr>
      <vt:lpstr>Proposed Solution</vt:lpstr>
      <vt:lpstr>System Architecture</vt:lpstr>
      <vt:lpstr>Live Demo of Project</vt:lpstr>
      <vt:lpstr>PowerPoint Presentation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Dell</cp:lastModifiedBy>
  <cp:revision>10</cp:revision>
  <dcterms:modified xsi:type="dcterms:W3CDTF">2025-02-24T18:29:48Z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0x0101009921E1C5FD398A4287C0920180B68150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