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2" r:id="rId7"/>
    <p:sldId id="263" r:id="rId8"/>
    <p:sldId id="265" r:id="rId9"/>
    <p:sldId id="266" r:id="rId10"/>
    <p:sldId id="264"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105B17E-1A39-4BBB-8D4F-A6F53C209AA6}"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DE125-CC67-4A6D-9D44-20C6B6F5A70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230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5B17E-1A39-4BBB-8D4F-A6F53C209AA6}"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DE125-CC67-4A6D-9D44-20C6B6F5A702}" type="slidenum">
              <a:rPr lang="en-US" smtClean="0"/>
              <a:t>‹#›</a:t>
            </a:fld>
            <a:endParaRPr lang="en-US"/>
          </a:p>
        </p:txBody>
      </p:sp>
    </p:spTree>
    <p:extLst>
      <p:ext uri="{BB962C8B-B14F-4D97-AF65-F5344CB8AC3E}">
        <p14:creationId xmlns:p14="http://schemas.microsoft.com/office/powerpoint/2010/main" val="1627841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5B17E-1A39-4BBB-8D4F-A6F53C209AA6}"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DE125-CC67-4A6D-9D44-20C6B6F5A70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9341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5B17E-1A39-4BBB-8D4F-A6F53C209AA6}"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DE125-CC67-4A6D-9D44-20C6B6F5A702}" type="slidenum">
              <a:rPr lang="en-US" smtClean="0"/>
              <a:t>‹#›</a:t>
            </a:fld>
            <a:endParaRPr lang="en-US"/>
          </a:p>
        </p:txBody>
      </p:sp>
    </p:spTree>
    <p:extLst>
      <p:ext uri="{BB962C8B-B14F-4D97-AF65-F5344CB8AC3E}">
        <p14:creationId xmlns:p14="http://schemas.microsoft.com/office/powerpoint/2010/main" val="1881609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5B17E-1A39-4BBB-8D4F-A6F53C209AA6}"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DE125-CC67-4A6D-9D44-20C6B6F5A70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880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05B17E-1A39-4BBB-8D4F-A6F53C209AA6}" type="datetimeFigureOut">
              <a:rPr lang="en-US" smtClean="0"/>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FDE125-CC67-4A6D-9D44-20C6B6F5A702}" type="slidenum">
              <a:rPr lang="en-US" smtClean="0"/>
              <a:t>‹#›</a:t>
            </a:fld>
            <a:endParaRPr lang="en-US"/>
          </a:p>
        </p:txBody>
      </p:sp>
    </p:spTree>
    <p:extLst>
      <p:ext uri="{BB962C8B-B14F-4D97-AF65-F5344CB8AC3E}">
        <p14:creationId xmlns:p14="http://schemas.microsoft.com/office/powerpoint/2010/main" val="231475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05B17E-1A39-4BBB-8D4F-A6F53C209AA6}" type="datetimeFigureOut">
              <a:rPr lang="en-US" smtClean="0"/>
              <a:t>3/14/2022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FDE125-CC67-4A6D-9D44-20C6B6F5A702}" type="slidenum">
              <a:rPr lang="en-US" smtClean="0"/>
              <a:t>‹#›</a:t>
            </a:fld>
            <a:endParaRPr lang="en-US"/>
          </a:p>
        </p:txBody>
      </p:sp>
    </p:spTree>
    <p:extLst>
      <p:ext uri="{BB962C8B-B14F-4D97-AF65-F5344CB8AC3E}">
        <p14:creationId xmlns:p14="http://schemas.microsoft.com/office/powerpoint/2010/main" val="4042589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05B17E-1A39-4BBB-8D4F-A6F53C209AA6}" type="datetimeFigureOut">
              <a:rPr lang="en-US" smtClean="0"/>
              <a:t>3/14/2022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FDE125-CC67-4A6D-9D44-20C6B6F5A702}" type="slidenum">
              <a:rPr lang="en-US" smtClean="0"/>
              <a:t>‹#›</a:t>
            </a:fld>
            <a:endParaRPr lang="en-US"/>
          </a:p>
        </p:txBody>
      </p:sp>
    </p:spTree>
    <p:extLst>
      <p:ext uri="{BB962C8B-B14F-4D97-AF65-F5344CB8AC3E}">
        <p14:creationId xmlns:p14="http://schemas.microsoft.com/office/powerpoint/2010/main" val="1378018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5B17E-1A39-4BBB-8D4F-A6F53C209AA6}" type="datetimeFigureOut">
              <a:rPr lang="en-US" smtClean="0"/>
              <a:t>3/14/2022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FDE125-CC67-4A6D-9D44-20C6B6F5A702}" type="slidenum">
              <a:rPr lang="en-US" smtClean="0"/>
              <a:t>‹#›</a:t>
            </a:fld>
            <a:endParaRPr lang="en-US"/>
          </a:p>
        </p:txBody>
      </p:sp>
    </p:spTree>
    <p:extLst>
      <p:ext uri="{BB962C8B-B14F-4D97-AF65-F5344CB8AC3E}">
        <p14:creationId xmlns:p14="http://schemas.microsoft.com/office/powerpoint/2010/main" val="2778536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5B17E-1A39-4BBB-8D4F-A6F53C209AA6}" type="datetimeFigureOut">
              <a:rPr lang="en-US" smtClean="0"/>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FDE125-CC67-4A6D-9D44-20C6B6F5A702}" type="slidenum">
              <a:rPr lang="en-US" smtClean="0"/>
              <a:t>‹#›</a:t>
            </a:fld>
            <a:endParaRPr lang="en-US"/>
          </a:p>
        </p:txBody>
      </p:sp>
    </p:spTree>
    <p:extLst>
      <p:ext uri="{BB962C8B-B14F-4D97-AF65-F5344CB8AC3E}">
        <p14:creationId xmlns:p14="http://schemas.microsoft.com/office/powerpoint/2010/main" val="3976796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05B17E-1A39-4BBB-8D4F-A6F53C209AA6}" type="datetimeFigureOut">
              <a:rPr lang="en-US" smtClean="0"/>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FDE125-CC67-4A6D-9D44-20C6B6F5A70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123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105B17E-1A39-4BBB-8D4F-A6F53C209AA6}" type="datetimeFigureOut">
              <a:rPr lang="en-US" smtClean="0"/>
              <a:t>3/14/2022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1FDE125-CC67-4A6D-9D44-20C6B6F5A70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94353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w3schools.com/css/default.asp" TargetMode="External"/><Relationship Id="rId7" Type="http://schemas.openxmlformats.org/officeDocument/2006/relationships/hyperlink" Target="https://getbootstrap.com/" TargetMode="External"/><Relationship Id="rId2" Type="http://schemas.openxmlformats.org/officeDocument/2006/relationships/hyperlink" Target="https://www.w3schools.com/html/default.asp" TargetMode="External"/><Relationship Id="rId1" Type="http://schemas.openxmlformats.org/officeDocument/2006/relationships/slideLayout" Target="../slideLayouts/slideLayout2.xml"/><Relationship Id="rId6" Type="http://schemas.openxmlformats.org/officeDocument/2006/relationships/hyperlink" Target="https://firebase.google.com/docs/functions/get-started" TargetMode="External"/><Relationship Id="rId5" Type="http://schemas.openxmlformats.org/officeDocument/2006/relationships/hyperlink" Target="https://www.w3schools.com/bootstrap/bootstrap_ver.asp" TargetMode="External"/><Relationship Id="rId4" Type="http://schemas.openxmlformats.org/officeDocument/2006/relationships/hyperlink" Target="https://www.w3schools.com/js/defaul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termined-perlman-360e66.netlify.ap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C3EFE-0828-420B-AB27-2CEFB4CF212C}"/>
              </a:ext>
            </a:extLst>
          </p:cNvPr>
          <p:cNvSpPr>
            <a:spLocks noGrp="1"/>
          </p:cNvSpPr>
          <p:nvPr>
            <p:ph type="ctrTitle"/>
          </p:nvPr>
        </p:nvSpPr>
        <p:spPr/>
        <p:txBody>
          <a:bodyPr/>
          <a:lstStyle/>
          <a:p>
            <a:r>
              <a:rPr lang="en-US" dirty="0"/>
              <a:t>MINI PROJECT PRESENTATION   </a:t>
            </a:r>
          </a:p>
        </p:txBody>
      </p:sp>
      <p:sp>
        <p:nvSpPr>
          <p:cNvPr id="3" name="Subtitle 2">
            <a:extLst>
              <a:ext uri="{FF2B5EF4-FFF2-40B4-BE49-F238E27FC236}">
                <a16:creationId xmlns:a16="http://schemas.microsoft.com/office/drawing/2014/main" id="{496BB97E-9802-4A9A-B71C-70063B26DD35}"/>
              </a:ext>
            </a:extLst>
          </p:cNvPr>
          <p:cNvSpPr>
            <a:spLocks noGrp="1"/>
          </p:cNvSpPr>
          <p:nvPr>
            <p:ph type="subTitle" idx="1"/>
          </p:nvPr>
        </p:nvSpPr>
        <p:spPr/>
        <p:txBody>
          <a:bodyPr/>
          <a:lstStyle/>
          <a:p>
            <a:r>
              <a:rPr lang="en-US" dirty="0"/>
              <a:t>BY – SEJAL MAHESHWARI </a:t>
            </a:r>
          </a:p>
          <a:p>
            <a:r>
              <a:rPr lang="en-US" dirty="0"/>
              <a:t>2020B0101175 </a:t>
            </a:r>
          </a:p>
          <a:p>
            <a:r>
              <a:rPr lang="en-US" dirty="0"/>
              <a:t>CSE-C</a:t>
            </a:r>
          </a:p>
          <a:p>
            <a:endParaRPr lang="en-US" dirty="0"/>
          </a:p>
        </p:txBody>
      </p:sp>
    </p:spTree>
    <p:extLst>
      <p:ext uri="{BB962C8B-B14F-4D97-AF65-F5344CB8AC3E}">
        <p14:creationId xmlns:p14="http://schemas.microsoft.com/office/powerpoint/2010/main" val="714393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EDD97-7F03-4E1A-9511-BD98768B1CE5}"/>
              </a:ext>
            </a:extLst>
          </p:cNvPr>
          <p:cNvSpPr>
            <a:spLocks noGrp="1"/>
          </p:cNvSpPr>
          <p:nvPr>
            <p:ph type="ctrTitle"/>
          </p:nvPr>
        </p:nvSpPr>
        <p:spPr/>
        <p:txBody>
          <a:bodyPr/>
          <a:lstStyle/>
          <a:p>
            <a:r>
              <a:rPr lang="en-US" dirty="0"/>
              <a:t>SNAPSHOTS FROM THE WEBSITE </a:t>
            </a:r>
          </a:p>
        </p:txBody>
      </p:sp>
    </p:spTree>
    <p:extLst>
      <p:ext uri="{BB962C8B-B14F-4D97-AF65-F5344CB8AC3E}">
        <p14:creationId xmlns:p14="http://schemas.microsoft.com/office/powerpoint/2010/main" val="3374151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A8B1-C6D0-4802-98B6-F47C06519D33}"/>
              </a:ext>
            </a:extLst>
          </p:cNvPr>
          <p:cNvSpPr>
            <a:spLocks noGrp="1"/>
          </p:cNvSpPr>
          <p:nvPr>
            <p:ph type="title"/>
          </p:nvPr>
        </p:nvSpPr>
        <p:spPr/>
        <p:txBody>
          <a:bodyPr/>
          <a:lstStyle/>
          <a:p>
            <a:r>
              <a:rPr lang="en-US" dirty="0"/>
              <a:t>                HOME PAGE OF THE WEBSITE </a:t>
            </a:r>
          </a:p>
        </p:txBody>
      </p:sp>
      <p:pic>
        <p:nvPicPr>
          <p:cNvPr id="5" name="Content Placeholder 4">
            <a:extLst>
              <a:ext uri="{FF2B5EF4-FFF2-40B4-BE49-F238E27FC236}">
                <a16:creationId xmlns:a16="http://schemas.microsoft.com/office/drawing/2014/main" id="{E086B34D-3A65-42E6-A510-75BFF94FEA0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 t="11287" r="1" b="1920"/>
          <a:stretch/>
        </p:blipFill>
        <p:spPr>
          <a:xfrm>
            <a:off x="2308408" y="2084832"/>
            <a:ext cx="7898197" cy="4187952"/>
          </a:xfrm>
        </p:spPr>
      </p:pic>
    </p:spTree>
    <p:extLst>
      <p:ext uri="{BB962C8B-B14F-4D97-AF65-F5344CB8AC3E}">
        <p14:creationId xmlns:p14="http://schemas.microsoft.com/office/powerpoint/2010/main" val="1221891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2A22C-4B8B-4E52-8AC9-3D06A7AB9567}"/>
              </a:ext>
            </a:extLst>
          </p:cNvPr>
          <p:cNvSpPr>
            <a:spLocks noGrp="1"/>
          </p:cNvSpPr>
          <p:nvPr>
            <p:ph type="title"/>
          </p:nvPr>
        </p:nvSpPr>
        <p:spPr/>
        <p:txBody>
          <a:bodyPr/>
          <a:lstStyle/>
          <a:p>
            <a:r>
              <a:rPr lang="en-US" dirty="0"/>
              <a:t>            SIGN UP PAGE OF THE WEBSITE </a:t>
            </a:r>
          </a:p>
        </p:txBody>
      </p:sp>
      <p:pic>
        <p:nvPicPr>
          <p:cNvPr id="5" name="Content Placeholder 4">
            <a:extLst>
              <a:ext uri="{FF2B5EF4-FFF2-40B4-BE49-F238E27FC236}">
                <a16:creationId xmlns:a16="http://schemas.microsoft.com/office/drawing/2014/main" id="{36725A41-9FAE-465E-A369-5F551CAFC82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451"/>
          <a:stretch/>
        </p:blipFill>
        <p:spPr>
          <a:xfrm>
            <a:off x="2520244" y="1895913"/>
            <a:ext cx="7151511" cy="4267814"/>
          </a:xfrm>
        </p:spPr>
      </p:pic>
    </p:spTree>
    <p:extLst>
      <p:ext uri="{BB962C8B-B14F-4D97-AF65-F5344CB8AC3E}">
        <p14:creationId xmlns:p14="http://schemas.microsoft.com/office/powerpoint/2010/main" val="1454659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9EF1-A1BF-43BD-B3D4-0D646F40C51F}"/>
              </a:ext>
            </a:extLst>
          </p:cNvPr>
          <p:cNvSpPr>
            <a:spLocks noGrp="1"/>
          </p:cNvSpPr>
          <p:nvPr>
            <p:ph type="title"/>
          </p:nvPr>
        </p:nvSpPr>
        <p:spPr>
          <a:xfrm>
            <a:off x="1073790" y="585216"/>
            <a:ext cx="9670409" cy="1499616"/>
          </a:xfrm>
        </p:spPr>
        <p:txBody>
          <a:bodyPr/>
          <a:lstStyle/>
          <a:p>
            <a:r>
              <a:rPr lang="en-US" dirty="0"/>
              <a:t>             LOGIN PAGE OF THE WEBSITE </a:t>
            </a:r>
          </a:p>
        </p:txBody>
      </p:sp>
      <p:pic>
        <p:nvPicPr>
          <p:cNvPr id="5" name="Content Placeholder 4">
            <a:extLst>
              <a:ext uri="{FF2B5EF4-FFF2-40B4-BE49-F238E27FC236}">
                <a16:creationId xmlns:a16="http://schemas.microsoft.com/office/drawing/2014/main" id="{19CDC31E-7268-48A0-8CAC-7D36E1F275B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825"/>
          <a:stretch/>
        </p:blipFill>
        <p:spPr>
          <a:xfrm>
            <a:off x="2308313" y="2801923"/>
            <a:ext cx="7151511" cy="3506802"/>
          </a:xfrm>
        </p:spPr>
      </p:pic>
    </p:spTree>
    <p:extLst>
      <p:ext uri="{BB962C8B-B14F-4D97-AF65-F5344CB8AC3E}">
        <p14:creationId xmlns:p14="http://schemas.microsoft.com/office/powerpoint/2010/main" val="205233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A1D44-C3FA-4443-AF95-01D9FB2EBD23}"/>
              </a:ext>
            </a:extLst>
          </p:cNvPr>
          <p:cNvSpPr>
            <a:spLocks noGrp="1"/>
          </p:cNvSpPr>
          <p:nvPr>
            <p:ph type="title"/>
          </p:nvPr>
        </p:nvSpPr>
        <p:spPr/>
        <p:txBody>
          <a:bodyPr/>
          <a:lstStyle/>
          <a:p>
            <a:r>
              <a:rPr lang="en-US"/>
              <a:t>            MAIN PAGE OF THE WEBSITE </a:t>
            </a:r>
          </a:p>
        </p:txBody>
      </p:sp>
      <p:pic>
        <p:nvPicPr>
          <p:cNvPr id="5" name="Content Placeholder 4">
            <a:extLst>
              <a:ext uri="{FF2B5EF4-FFF2-40B4-BE49-F238E27FC236}">
                <a16:creationId xmlns:a16="http://schemas.microsoft.com/office/drawing/2014/main" id="{BA89EF5B-15B8-4B4F-B16F-076A4458086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798"/>
          <a:stretch/>
        </p:blipFill>
        <p:spPr>
          <a:xfrm>
            <a:off x="2308313" y="2760617"/>
            <a:ext cx="7151511" cy="3548108"/>
          </a:xfrm>
        </p:spPr>
      </p:pic>
    </p:spTree>
    <p:extLst>
      <p:ext uri="{BB962C8B-B14F-4D97-AF65-F5344CB8AC3E}">
        <p14:creationId xmlns:p14="http://schemas.microsoft.com/office/powerpoint/2010/main" val="2009369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9BB4-316C-472A-A480-B60A6174AF05}"/>
              </a:ext>
            </a:extLst>
          </p:cNvPr>
          <p:cNvSpPr>
            <a:spLocks noGrp="1"/>
          </p:cNvSpPr>
          <p:nvPr>
            <p:ph type="title"/>
          </p:nvPr>
        </p:nvSpPr>
        <p:spPr/>
        <p:txBody>
          <a:bodyPr/>
          <a:lstStyle/>
          <a:p>
            <a:r>
              <a:rPr lang="en-US" dirty="0"/>
              <a:t>           Adding projects on website</a:t>
            </a:r>
          </a:p>
        </p:txBody>
      </p:sp>
      <p:pic>
        <p:nvPicPr>
          <p:cNvPr id="5" name="Content Placeholder 4">
            <a:extLst>
              <a:ext uri="{FF2B5EF4-FFF2-40B4-BE49-F238E27FC236}">
                <a16:creationId xmlns:a16="http://schemas.microsoft.com/office/drawing/2014/main" id="{0655DF73-C12D-42F0-97AB-B551E4B54CD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798"/>
          <a:stretch/>
        </p:blipFill>
        <p:spPr>
          <a:xfrm>
            <a:off x="2308313" y="2760617"/>
            <a:ext cx="7151511" cy="3548108"/>
          </a:xfrm>
        </p:spPr>
      </p:pic>
    </p:spTree>
    <p:extLst>
      <p:ext uri="{BB962C8B-B14F-4D97-AF65-F5344CB8AC3E}">
        <p14:creationId xmlns:p14="http://schemas.microsoft.com/office/powerpoint/2010/main" val="4231700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664A6-3557-41E2-B2EF-5F1748935375}"/>
              </a:ext>
            </a:extLst>
          </p:cNvPr>
          <p:cNvSpPr>
            <a:spLocks noGrp="1"/>
          </p:cNvSpPr>
          <p:nvPr>
            <p:ph type="title"/>
          </p:nvPr>
        </p:nvSpPr>
        <p:spPr/>
        <p:txBody>
          <a:bodyPr/>
          <a:lstStyle/>
          <a:p>
            <a:r>
              <a:rPr lang="en-US" dirty="0"/>
              <a:t>         Projects display on main page </a:t>
            </a:r>
          </a:p>
        </p:txBody>
      </p:sp>
      <p:pic>
        <p:nvPicPr>
          <p:cNvPr id="5" name="Content Placeholder 4">
            <a:extLst>
              <a:ext uri="{FF2B5EF4-FFF2-40B4-BE49-F238E27FC236}">
                <a16:creationId xmlns:a16="http://schemas.microsoft.com/office/drawing/2014/main" id="{6A519EFA-712D-430D-A525-D77B45F6CF1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703"/>
          <a:stretch/>
        </p:blipFill>
        <p:spPr>
          <a:xfrm>
            <a:off x="2308313" y="2760617"/>
            <a:ext cx="7151511" cy="3548108"/>
          </a:xfrm>
        </p:spPr>
      </p:pic>
    </p:spTree>
    <p:extLst>
      <p:ext uri="{BB962C8B-B14F-4D97-AF65-F5344CB8AC3E}">
        <p14:creationId xmlns:p14="http://schemas.microsoft.com/office/powerpoint/2010/main" val="2212237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B344-37B7-4678-A3E7-E788E5409585}"/>
              </a:ext>
            </a:extLst>
          </p:cNvPr>
          <p:cNvSpPr>
            <a:spLocks noGrp="1"/>
          </p:cNvSpPr>
          <p:nvPr>
            <p:ph type="title"/>
          </p:nvPr>
        </p:nvSpPr>
        <p:spPr/>
        <p:txBody>
          <a:bodyPr/>
          <a:lstStyle/>
          <a:p>
            <a:r>
              <a:rPr lang="en-US" dirty="0"/>
              <a:t>           ADDING TASKS TO OUR PROJECTS </a:t>
            </a:r>
          </a:p>
        </p:txBody>
      </p:sp>
      <p:pic>
        <p:nvPicPr>
          <p:cNvPr id="5" name="Content Placeholder 4">
            <a:extLst>
              <a:ext uri="{FF2B5EF4-FFF2-40B4-BE49-F238E27FC236}">
                <a16:creationId xmlns:a16="http://schemas.microsoft.com/office/drawing/2014/main" id="{C559D265-8552-4738-B423-6DABD388D24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231"/>
          <a:stretch/>
        </p:blipFill>
        <p:spPr>
          <a:xfrm>
            <a:off x="2308313" y="2325190"/>
            <a:ext cx="7151511" cy="3983536"/>
          </a:xfrm>
        </p:spPr>
      </p:pic>
    </p:spTree>
    <p:extLst>
      <p:ext uri="{BB962C8B-B14F-4D97-AF65-F5344CB8AC3E}">
        <p14:creationId xmlns:p14="http://schemas.microsoft.com/office/powerpoint/2010/main" val="733134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CFCC-FB74-47E3-991D-FBE67E981ED8}"/>
              </a:ext>
            </a:extLst>
          </p:cNvPr>
          <p:cNvSpPr>
            <a:spLocks noGrp="1"/>
          </p:cNvSpPr>
          <p:nvPr>
            <p:ph type="title"/>
          </p:nvPr>
        </p:nvSpPr>
        <p:spPr/>
        <p:txBody>
          <a:bodyPr/>
          <a:lstStyle/>
          <a:p>
            <a:r>
              <a:rPr lang="en-US" dirty="0"/>
              <a:t>   TASKS DISPLAY IN PROJECTS ON MAIN PAGE </a:t>
            </a:r>
          </a:p>
        </p:txBody>
      </p:sp>
      <p:pic>
        <p:nvPicPr>
          <p:cNvPr id="5" name="Content Placeholder 4">
            <a:extLst>
              <a:ext uri="{FF2B5EF4-FFF2-40B4-BE49-F238E27FC236}">
                <a16:creationId xmlns:a16="http://schemas.microsoft.com/office/drawing/2014/main" id="{9B80F3B8-B69A-4F64-BDD6-9A221A1CE2D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798"/>
          <a:stretch/>
        </p:blipFill>
        <p:spPr>
          <a:xfrm>
            <a:off x="2308408" y="2481943"/>
            <a:ext cx="7151511" cy="3548108"/>
          </a:xfrm>
        </p:spPr>
      </p:pic>
    </p:spTree>
    <p:extLst>
      <p:ext uri="{BB962C8B-B14F-4D97-AF65-F5344CB8AC3E}">
        <p14:creationId xmlns:p14="http://schemas.microsoft.com/office/powerpoint/2010/main" val="4240871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032A3-194E-48AA-B008-295B05C2DE14}"/>
              </a:ext>
            </a:extLst>
          </p:cNvPr>
          <p:cNvSpPr>
            <a:spLocks noGrp="1"/>
          </p:cNvSpPr>
          <p:nvPr>
            <p:ph type="title"/>
          </p:nvPr>
        </p:nvSpPr>
        <p:spPr/>
        <p:txBody>
          <a:bodyPr/>
          <a:lstStyle/>
          <a:p>
            <a:r>
              <a:rPr lang="en-US" dirty="0"/>
              <a:t>                           REFEREENCES </a:t>
            </a:r>
          </a:p>
        </p:txBody>
      </p:sp>
      <p:sp>
        <p:nvSpPr>
          <p:cNvPr id="3" name="Content Placeholder 2">
            <a:extLst>
              <a:ext uri="{FF2B5EF4-FFF2-40B4-BE49-F238E27FC236}">
                <a16:creationId xmlns:a16="http://schemas.microsoft.com/office/drawing/2014/main" id="{E65EACB1-7958-451B-8677-F17D83B115B7}"/>
              </a:ext>
            </a:extLst>
          </p:cNvPr>
          <p:cNvSpPr>
            <a:spLocks noGrp="1"/>
          </p:cNvSpPr>
          <p:nvPr>
            <p:ph idx="1"/>
          </p:nvPr>
        </p:nvSpPr>
        <p:spPr>
          <a:xfrm>
            <a:off x="1235963" y="1950440"/>
            <a:ext cx="9720073" cy="4023360"/>
          </a:xfrm>
        </p:spPr>
        <p:txBody>
          <a:bodyPr/>
          <a:lstStyle/>
          <a:p>
            <a:r>
              <a:rPr lang="en-US" dirty="0">
                <a:hlinkClick r:id="rId2"/>
              </a:rPr>
              <a:t>https://www.w3schools.com/html/default.asp</a:t>
            </a:r>
            <a:endParaRPr lang="en-US" dirty="0"/>
          </a:p>
          <a:p>
            <a:r>
              <a:rPr lang="en-US" dirty="0">
                <a:hlinkClick r:id="rId3"/>
              </a:rPr>
              <a:t>https://www.w3schools.com/css/default.asp</a:t>
            </a:r>
            <a:endParaRPr lang="en-US" dirty="0"/>
          </a:p>
          <a:p>
            <a:r>
              <a:rPr lang="en-US" dirty="0">
                <a:hlinkClick r:id="rId4"/>
              </a:rPr>
              <a:t>https://www.w3schools.com/js/default.asp</a:t>
            </a:r>
            <a:endParaRPr lang="en-US" dirty="0"/>
          </a:p>
          <a:p>
            <a:r>
              <a:rPr lang="en-US" dirty="0">
                <a:hlinkClick r:id="rId5"/>
              </a:rPr>
              <a:t>https://www.w3schools.com/bootstrap/bootstrap_ver.asp</a:t>
            </a:r>
            <a:endParaRPr lang="en-US" dirty="0"/>
          </a:p>
          <a:p>
            <a:r>
              <a:rPr lang="en-US" dirty="0">
                <a:hlinkClick r:id="rId6"/>
              </a:rPr>
              <a:t>https://firebase.google.com/docs/functions/get-started</a:t>
            </a:r>
            <a:endParaRPr lang="en-US" dirty="0"/>
          </a:p>
          <a:p>
            <a:r>
              <a:rPr lang="en-US" dirty="0">
                <a:hlinkClick r:id="rId7"/>
              </a:rPr>
              <a:t>https://getbootstrap.com/</a:t>
            </a:r>
            <a:endParaRPr lang="en-US" dirty="0"/>
          </a:p>
          <a:p>
            <a:endParaRPr lang="en-US" dirty="0"/>
          </a:p>
        </p:txBody>
      </p:sp>
    </p:spTree>
    <p:extLst>
      <p:ext uri="{BB962C8B-B14F-4D97-AF65-F5344CB8AC3E}">
        <p14:creationId xmlns:p14="http://schemas.microsoft.com/office/powerpoint/2010/main" val="2728855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30B8E-A581-4221-9A28-F07606654558}"/>
              </a:ext>
            </a:extLst>
          </p:cNvPr>
          <p:cNvSpPr>
            <a:spLocks noGrp="1"/>
          </p:cNvSpPr>
          <p:nvPr>
            <p:ph type="ctrTitle"/>
          </p:nvPr>
        </p:nvSpPr>
        <p:spPr/>
        <p:txBody>
          <a:bodyPr/>
          <a:lstStyle/>
          <a:p>
            <a:r>
              <a:rPr lang="en-US" dirty="0"/>
              <a:t>THEME : WORKSPACE – MY UNIVERSE</a:t>
            </a:r>
          </a:p>
        </p:txBody>
      </p:sp>
    </p:spTree>
    <p:extLst>
      <p:ext uri="{BB962C8B-B14F-4D97-AF65-F5344CB8AC3E}">
        <p14:creationId xmlns:p14="http://schemas.microsoft.com/office/powerpoint/2010/main" val="2669241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D6395-9C54-468E-8EB3-D91F8C400AB0}"/>
              </a:ext>
            </a:extLst>
          </p:cNvPr>
          <p:cNvSpPr>
            <a:spLocks noGrp="1"/>
          </p:cNvSpPr>
          <p:nvPr>
            <p:ph type="ctrTitle"/>
          </p:nvPr>
        </p:nvSpPr>
        <p:spPr/>
        <p:txBody>
          <a:bodyPr/>
          <a:lstStyle/>
          <a:p>
            <a:r>
              <a:rPr lang="en-US" dirty="0"/>
              <a:t>THANK YOU ! </a:t>
            </a:r>
          </a:p>
        </p:txBody>
      </p:sp>
    </p:spTree>
    <p:extLst>
      <p:ext uri="{BB962C8B-B14F-4D97-AF65-F5344CB8AC3E}">
        <p14:creationId xmlns:p14="http://schemas.microsoft.com/office/powerpoint/2010/main" val="10091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5F08B-3A39-4377-AF1F-B1AA7775752B}"/>
              </a:ext>
            </a:extLst>
          </p:cNvPr>
          <p:cNvSpPr>
            <a:spLocks noGrp="1"/>
          </p:cNvSpPr>
          <p:nvPr>
            <p:ph type="title"/>
          </p:nvPr>
        </p:nvSpPr>
        <p:spPr/>
        <p:txBody>
          <a:bodyPr/>
          <a:lstStyle/>
          <a:p>
            <a:r>
              <a:rPr lang="en-US" dirty="0"/>
              <a:t>               WORKSPACE – MY UNIVERSE </a:t>
            </a:r>
          </a:p>
        </p:txBody>
      </p:sp>
      <p:sp>
        <p:nvSpPr>
          <p:cNvPr id="3" name="Content Placeholder 2">
            <a:extLst>
              <a:ext uri="{FF2B5EF4-FFF2-40B4-BE49-F238E27FC236}">
                <a16:creationId xmlns:a16="http://schemas.microsoft.com/office/drawing/2014/main" id="{AA2799C4-F50E-4846-803A-01A67FFF836D}"/>
              </a:ext>
            </a:extLst>
          </p:cNvPr>
          <p:cNvSpPr>
            <a:spLocks noGrp="1"/>
          </p:cNvSpPr>
          <p:nvPr>
            <p:ph idx="1"/>
          </p:nvPr>
        </p:nvSpPr>
        <p:spPr/>
        <p:txBody>
          <a:bodyPr>
            <a:normAutofit lnSpcReduction="10000"/>
          </a:bodyPr>
          <a:lstStyle/>
          <a:p>
            <a:pPr algn="ctr"/>
            <a:r>
              <a:rPr lang="en-US" sz="4800" b="1" dirty="0">
                <a:solidFill>
                  <a:srgbClr val="5C686D"/>
                </a:solidFill>
                <a:effectLst/>
                <a:latin typeface="Nunito Sans" pitchFamily="2" charset="0"/>
                <a:ea typeface="Calibri" panose="020F0502020204030204" pitchFamily="34" charset="0"/>
                <a:cs typeface="Times New Roman" panose="02020603050405020304" pitchFamily="18" charset="0"/>
              </a:rPr>
              <a:t>" A single solution to your problems , It is an interactive workspace that will help you accomplish all of your tasks and manage your work efficiently with ease. ”</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31253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B928E-D906-4012-A8E2-040960146144}"/>
              </a:ext>
            </a:extLst>
          </p:cNvPr>
          <p:cNvSpPr>
            <a:spLocks noGrp="1"/>
          </p:cNvSpPr>
          <p:nvPr>
            <p:ph type="title"/>
          </p:nvPr>
        </p:nvSpPr>
        <p:spPr/>
        <p:txBody>
          <a:bodyPr/>
          <a:lstStyle/>
          <a:p>
            <a:r>
              <a:rPr lang="en-US" dirty="0"/>
              <a:t>         MOTIVATION BEHIND THE PROJECT</a:t>
            </a:r>
          </a:p>
        </p:txBody>
      </p:sp>
      <p:sp>
        <p:nvSpPr>
          <p:cNvPr id="3" name="Content Placeholder 2">
            <a:extLst>
              <a:ext uri="{FF2B5EF4-FFF2-40B4-BE49-F238E27FC236}">
                <a16:creationId xmlns:a16="http://schemas.microsoft.com/office/drawing/2014/main" id="{FD217470-99D7-49A6-8800-6AE11F8797FD}"/>
              </a:ext>
            </a:extLst>
          </p:cNvPr>
          <p:cNvSpPr>
            <a:spLocks noGrp="1"/>
          </p:cNvSpPr>
          <p:nvPr>
            <p:ph idx="1"/>
          </p:nvPr>
        </p:nvSpPr>
        <p:spPr/>
        <p:txBody>
          <a:bodyPr>
            <a:normAutofit/>
          </a:bodyPr>
          <a:lstStyle/>
          <a:p>
            <a:pPr algn="ctr"/>
            <a:r>
              <a:rPr lang="en-US" sz="4000" dirty="0">
                <a:solidFill>
                  <a:srgbClr val="273339"/>
                </a:solidFill>
                <a:effectLst/>
                <a:latin typeface="Nunito Sans" pitchFamily="2" charset="0"/>
                <a:ea typeface="Calibri" panose="020F0502020204030204" pitchFamily="34" charset="0"/>
                <a:cs typeface="Times New Roman" panose="02020603050405020304" pitchFamily="18" charset="0"/>
              </a:rPr>
              <a:t>Ever since the pandemic started work and studies have shifted to online platforms. Doing Tasks is simple but requires multiple apps to do so and navigating through all of them is tough plus the user misses out things that needs to be done in all this.</a:t>
            </a:r>
            <a:endParaRPr lang="en-US" sz="4000" dirty="0"/>
          </a:p>
        </p:txBody>
      </p:sp>
    </p:spTree>
    <p:extLst>
      <p:ext uri="{BB962C8B-B14F-4D97-AF65-F5344CB8AC3E}">
        <p14:creationId xmlns:p14="http://schemas.microsoft.com/office/powerpoint/2010/main" val="1854555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60CD1-E159-4B36-98E5-2198C1E48C64}"/>
              </a:ext>
            </a:extLst>
          </p:cNvPr>
          <p:cNvSpPr>
            <a:spLocks noGrp="1"/>
          </p:cNvSpPr>
          <p:nvPr>
            <p:ph type="title"/>
          </p:nvPr>
        </p:nvSpPr>
        <p:spPr/>
        <p:txBody>
          <a:bodyPr/>
          <a:lstStyle/>
          <a:p>
            <a:r>
              <a:rPr lang="en-US" dirty="0"/>
              <a:t>               PROBLEMS FACED BY MANY </a:t>
            </a:r>
          </a:p>
        </p:txBody>
      </p:sp>
      <p:sp>
        <p:nvSpPr>
          <p:cNvPr id="3" name="Content Placeholder 2">
            <a:extLst>
              <a:ext uri="{FF2B5EF4-FFF2-40B4-BE49-F238E27FC236}">
                <a16:creationId xmlns:a16="http://schemas.microsoft.com/office/drawing/2014/main" id="{3645D4A5-8500-4791-8579-4BA9FD8AA0DE}"/>
              </a:ext>
            </a:extLst>
          </p:cNvPr>
          <p:cNvSpPr>
            <a:spLocks noGrp="1"/>
          </p:cNvSpPr>
          <p:nvPr>
            <p:ph idx="1"/>
          </p:nvPr>
        </p:nvSpPr>
        <p:spPr/>
        <p:txBody>
          <a:bodyPr/>
          <a:lstStyle/>
          <a:p>
            <a:pPr marL="342900" marR="0" lvl="0" indent="-342900" algn="just">
              <a:lnSpc>
                <a:spcPct val="115000"/>
              </a:lnSpc>
              <a:spcBef>
                <a:spcPts val="0"/>
              </a:spcBef>
              <a:spcAft>
                <a:spcPts val="0"/>
              </a:spcAft>
              <a:buFont typeface="Times New Roman" panose="02020603050405020304" pitchFamily="18"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With the pandemic creating havoc , all the professional and personal life have been shifted to online medium .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marR="0" algn="just">
              <a:lnSpc>
                <a:spcPct val="115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Times New Roman" panose="02020603050405020304" pitchFamily="18"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It is difficult for most to keep track of their day to day activity.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algn="just">
              <a:lnSpc>
                <a:spcPct val="115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Times New Roman" panose="02020603050405020304" pitchFamily="18"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It is 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tedios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task to remember what is to be done and what is left.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a:lnSpc>
                <a:spcPct val="115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Times New Roman" panose="02020603050405020304" pitchFamily="18"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Managing day to day activity can be a difficult  task for everyone.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a:lnSpc>
                <a:spcPct val="115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Times New Roman" panose="02020603050405020304" pitchFamily="18"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Sometimes people forget the deadline.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just">
              <a:lnSpc>
                <a:spcPct val="115000"/>
              </a:lnSpc>
              <a:spcBef>
                <a:spcPts val="0"/>
              </a:spcBef>
              <a:spcAft>
                <a:spcPts val="0"/>
              </a:spcAft>
              <a:buNone/>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algn="just">
              <a:lnSpc>
                <a:spcPct val="115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algn="just">
              <a:lnSpc>
                <a:spcPct val="115000"/>
              </a:lnSpc>
              <a:spcBef>
                <a:spcPts val="0"/>
              </a:spcBef>
              <a:spcAft>
                <a:spcPts val="0"/>
              </a:spcAft>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5398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44A79-0ACF-469E-99D4-6211C41DDB52}"/>
              </a:ext>
            </a:extLst>
          </p:cNvPr>
          <p:cNvSpPr>
            <a:spLocks noGrp="1"/>
          </p:cNvSpPr>
          <p:nvPr>
            <p:ph type="title"/>
          </p:nvPr>
        </p:nvSpPr>
        <p:spPr/>
        <p:txBody>
          <a:bodyPr/>
          <a:lstStyle/>
          <a:p>
            <a:r>
              <a:rPr lang="en-US" dirty="0"/>
              <a:t>        WHY WORKSPACE – MY UNIVERSE ?</a:t>
            </a:r>
          </a:p>
        </p:txBody>
      </p:sp>
      <p:sp>
        <p:nvSpPr>
          <p:cNvPr id="3" name="Content Placeholder 2">
            <a:extLst>
              <a:ext uri="{FF2B5EF4-FFF2-40B4-BE49-F238E27FC236}">
                <a16:creationId xmlns:a16="http://schemas.microsoft.com/office/drawing/2014/main" id="{FBFA41C6-C95E-4D8A-9964-AD2CC5ECC3DC}"/>
              </a:ext>
            </a:extLst>
          </p:cNvPr>
          <p:cNvSpPr>
            <a:spLocks noGrp="1"/>
          </p:cNvSpPr>
          <p:nvPr>
            <p:ph idx="1"/>
          </p:nvPr>
        </p:nvSpPr>
        <p:spPr/>
        <p:txBody>
          <a:bodyPr>
            <a:normAutofit/>
          </a:bodyPr>
          <a:lstStyle/>
          <a:p>
            <a:r>
              <a:rPr lang="en-US" sz="4400" dirty="0">
                <a:solidFill>
                  <a:srgbClr val="273339"/>
                </a:solidFill>
                <a:effectLst/>
                <a:latin typeface="Nunito Sans" pitchFamily="2" charset="0"/>
                <a:ea typeface="Calibri" panose="020F0502020204030204" pitchFamily="34" charset="0"/>
                <a:cs typeface="Times New Roman" panose="02020603050405020304" pitchFamily="18" charset="0"/>
              </a:rPr>
              <a:t>My universe will help the user track his progress like a assistant and remind him which tasks remains to be done.</a:t>
            </a:r>
          </a:p>
          <a:p>
            <a:r>
              <a:rPr lang="en-US" sz="4400" dirty="0">
                <a:solidFill>
                  <a:srgbClr val="273339"/>
                </a:solidFill>
                <a:latin typeface="Nunito Sans" pitchFamily="2" charset="0"/>
                <a:cs typeface="Times New Roman" panose="02020603050405020304" pitchFamily="18" charset="0"/>
              </a:rPr>
              <a:t>It will help users to keep track of their day to day activities .</a:t>
            </a:r>
          </a:p>
          <a:p>
            <a:endParaRPr lang="en-US" sz="3600" dirty="0"/>
          </a:p>
        </p:txBody>
      </p:sp>
    </p:spTree>
    <p:extLst>
      <p:ext uri="{BB962C8B-B14F-4D97-AF65-F5344CB8AC3E}">
        <p14:creationId xmlns:p14="http://schemas.microsoft.com/office/powerpoint/2010/main" val="3654089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7A36F-FDF3-431C-AB69-6103E8F22E8A}"/>
              </a:ext>
            </a:extLst>
          </p:cNvPr>
          <p:cNvSpPr>
            <a:spLocks noGrp="1"/>
          </p:cNvSpPr>
          <p:nvPr>
            <p:ph type="title"/>
          </p:nvPr>
        </p:nvSpPr>
        <p:spPr/>
        <p:txBody>
          <a:bodyPr/>
          <a:lstStyle/>
          <a:p>
            <a:r>
              <a:rPr lang="en-US" dirty="0"/>
              <a:t>     FEATURES IN WORKSPACE : MY UNIVERSE </a:t>
            </a:r>
          </a:p>
        </p:txBody>
      </p:sp>
      <p:sp>
        <p:nvSpPr>
          <p:cNvPr id="3" name="Content Placeholder 2">
            <a:extLst>
              <a:ext uri="{FF2B5EF4-FFF2-40B4-BE49-F238E27FC236}">
                <a16:creationId xmlns:a16="http://schemas.microsoft.com/office/drawing/2014/main" id="{51F1F04F-B5F6-4864-999B-19513825E753}"/>
              </a:ext>
            </a:extLst>
          </p:cNvPr>
          <p:cNvSpPr>
            <a:spLocks noGrp="1"/>
          </p:cNvSpPr>
          <p:nvPr>
            <p:ph idx="1"/>
          </p:nvPr>
        </p:nvSpPr>
        <p:spPr/>
        <p:txBody>
          <a:bodyPr/>
          <a:lstStyle/>
          <a:p>
            <a:r>
              <a:rPr lang="en-US" dirty="0"/>
              <a:t>- Proper Authentication System to ensure security ( Login &amp; Signup Page )</a:t>
            </a:r>
          </a:p>
          <a:p>
            <a:r>
              <a:rPr lang="en-US" dirty="0"/>
              <a:t>- A </a:t>
            </a:r>
            <a:r>
              <a:rPr lang="en-US" dirty="0" err="1"/>
              <a:t>ToDo</a:t>
            </a:r>
            <a:r>
              <a:rPr lang="en-US" dirty="0"/>
              <a:t> List to keep track of day to day tasks </a:t>
            </a:r>
          </a:p>
          <a:p>
            <a:r>
              <a:rPr lang="en-US" dirty="0"/>
              <a:t>- Where we can add our projects </a:t>
            </a:r>
          </a:p>
          <a:p>
            <a:r>
              <a:rPr lang="en-US" dirty="0"/>
              <a:t>- We can add tasks to our projects </a:t>
            </a:r>
          </a:p>
          <a:p>
            <a:r>
              <a:rPr lang="en-US" dirty="0"/>
              <a:t>- We can schedule the tasks </a:t>
            </a:r>
          </a:p>
          <a:p>
            <a:r>
              <a:rPr lang="en-US" dirty="0"/>
              <a:t>- We can edit them</a:t>
            </a:r>
          </a:p>
          <a:p>
            <a:r>
              <a:rPr lang="en-US" dirty="0"/>
              <a:t>- Once completed , we can mark it as complete</a:t>
            </a:r>
          </a:p>
          <a:p>
            <a:endParaRPr lang="en-US" dirty="0"/>
          </a:p>
        </p:txBody>
      </p:sp>
    </p:spTree>
    <p:extLst>
      <p:ext uri="{BB962C8B-B14F-4D97-AF65-F5344CB8AC3E}">
        <p14:creationId xmlns:p14="http://schemas.microsoft.com/office/powerpoint/2010/main" val="1301026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1AF5-DBC4-451F-BE3B-9032B68BCDC5}"/>
              </a:ext>
            </a:extLst>
          </p:cNvPr>
          <p:cNvSpPr>
            <a:spLocks noGrp="1"/>
          </p:cNvSpPr>
          <p:nvPr>
            <p:ph type="title"/>
          </p:nvPr>
        </p:nvSpPr>
        <p:spPr/>
        <p:txBody>
          <a:bodyPr/>
          <a:lstStyle/>
          <a:p>
            <a:r>
              <a:rPr lang="en-US" dirty="0"/>
              <a:t>             </a:t>
            </a:r>
            <a:r>
              <a:rPr lang="en-US" dirty="0" err="1"/>
              <a:t>TECHNOLOGies</a:t>
            </a:r>
            <a:r>
              <a:rPr lang="en-US" dirty="0"/>
              <a:t> USED in website</a:t>
            </a:r>
          </a:p>
        </p:txBody>
      </p:sp>
      <p:sp>
        <p:nvSpPr>
          <p:cNvPr id="3" name="Content Placeholder 2">
            <a:extLst>
              <a:ext uri="{FF2B5EF4-FFF2-40B4-BE49-F238E27FC236}">
                <a16:creationId xmlns:a16="http://schemas.microsoft.com/office/drawing/2014/main" id="{75AE570D-27AC-4D56-9204-D5F7D815D06F}"/>
              </a:ext>
            </a:extLst>
          </p:cNvPr>
          <p:cNvSpPr>
            <a:spLocks noGrp="1"/>
          </p:cNvSpPr>
          <p:nvPr>
            <p:ph idx="1"/>
          </p:nvPr>
        </p:nvSpPr>
        <p:spPr/>
        <p:txBody>
          <a:bodyPr>
            <a:normAutofit fontScale="85000" lnSpcReduction="20000"/>
          </a:bodyPr>
          <a:lstStyle/>
          <a:p>
            <a:pPr marL="457200" marR="0" algn="just">
              <a:lnSpc>
                <a:spcPct val="115000"/>
              </a:lnSpc>
              <a:spcBef>
                <a:spcPts val="0"/>
              </a:spcBef>
              <a:spcAft>
                <a:spcPts val="0"/>
              </a:spcAft>
            </a:pPr>
            <a:r>
              <a:rPr lang="en-IN" sz="3200" dirty="0">
                <a:effectLst/>
                <a:latin typeface="Times New Roman" panose="02020603050405020304" pitchFamily="18" charset="0"/>
                <a:ea typeface="Times New Roman" panose="02020603050405020304" pitchFamily="18" charset="0"/>
                <a:cs typeface="Times New Roman" panose="02020603050405020304" pitchFamily="18" charset="0"/>
              </a:rPr>
              <a:t>FRONTEND : </a:t>
            </a:r>
          </a:p>
          <a:p>
            <a:pPr marL="630936" lvl="1" algn="just">
              <a:lnSpc>
                <a:spcPct val="115000"/>
              </a:lnSpc>
              <a:spcBef>
                <a:spcPts val="0"/>
              </a:spcBef>
              <a:spcAft>
                <a:spcPts val="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HTML</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630936" lvl="1" algn="just">
              <a:lnSpc>
                <a:spcPct val="115000"/>
              </a:lnSpc>
              <a:spcBef>
                <a:spcPts val="0"/>
              </a:spcBef>
              <a:spcAft>
                <a:spcPts val="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CSS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630936" lvl="1" algn="just">
              <a:lnSpc>
                <a:spcPct val="115000"/>
              </a:lnSpc>
              <a:spcBef>
                <a:spcPts val="0"/>
              </a:spcBef>
              <a:spcAft>
                <a:spcPts val="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JAVASCRIPT</a:t>
            </a:r>
          </a:p>
          <a:p>
            <a:pPr marL="630936" lvl="1" algn="just">
              <a:lnSpc>
                <a:spcPct val="115000"/>
              </a:lnSpc>
              <a:spcBef>
                <a:spcPts val="0"/>
              </a:spcBef>
              <a:spcAft>
                <a:spcPts val="0"/>
              </a:spcAft>
            </a:pP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algn="just">
              <a:lnSpc>
                <a:spcPct val="115000"/>
              </a:lnSpc>
              <a:spcBef>
                <a:spcPts val="0"/>
              </a:spcBef>
              <a:spcAft>
                <a:spcPts val="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UI/UX:</a:t>
            </a:r>
          </a:p>
          <a:p>
            <a:pPr marL="630936" lvl="1" algn="just">
              <a:lnSpc>
                <a:spcPct val="115000"/>
              </a:lnSpc>
              <a:spcBef>
                <a:spcPts val="0"/>
              </a:spcBef>
              <a:spcAft>
                <a:spcPts val="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BOOTSTRAP</a:t>
            </a:r>
          </a:p>
          <a:p>
            <a:pPr marL="493776" lvl="1" indent="0" algn="just">
              <a:lnSpc>
                <a:spcPct val="115000"/>
              </a:lnSpc>
              <a:spcBef>
                <a:spcPts val="0"/>
              </a:spcBef>
              <a:spcAft>
                <a:spcPts val="0"/>
              </a:spcAft>
              <a:buNone/>
            </a:pP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algn="just">
              <a:lnSpc>
                <a:spcPct val="115000"/>
              </a:lnSpc>
              <a:spcBef>
                <a:spcPts val="0"/>
              </a:spcBef>
              <a:spcAft>
                <a:spcPts val="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BACKEND/DATABASE:</a:t>
            </a:r>
          </a:p>
          <a:p>
            <a:pPr marL="630936" lvl="1" algn="just">
              <a:lnSpc>
                <a:spcPct val="115000"/>
              </a:lnSpc>
              <a:spcBef>
                <a:spcPts val="0"/>
              </a:spcBef>
              <a:spcAft>
                <a:spcPts val="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FIREBASE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76505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11C38-3E49-43CF-BB8F-833995EC5D9D}"/>
              </a:ext>
            </a:extLst>
          </p:cNvPr>
          <p:cNvSpPr>
            <a:spLocks noGrp="1"/>
          </p:cNvSpPr>
          <p:nvPr>
            <p:ph type="title"/>
          </p:nvPr>
        </p:nvSpPr>
        <p:spPr/>
        <p:txBody>
          <a:bodyPr/>
          <a:lstStyle/>
          <a:p>
            <a:r>
              <a:rPr lang="en-US" dirty="0"/>
              <a:t>    WEBSITE LINK &amp; GITHUB LINK OF PROJECT</a:t>
            </a:r>
          </a:p>
        </p:txBody>
      </p:sp>
      <p:sp>
        <p:nvSpPr>
          <p:cNvPr id="3" name="Content Placeholder 2">
            <a:extLst>
              <a:ext uri="{FF2B5EF4-FFF2-40B4-BE49-F238E27FC236}">
                <a16:creationId xmlns:a16="http://schemas.microsoft.com/office/drawing/2014/main" id="{CFEECC40-927B-4BFB-8A83-A201F6FA8307}"/>
              </a:ext>
            </a:extLst>
          </p:cNvPr>
          <p:cNvSpPr>
            <a:spLocks noGrp="1"/>
          </p:cNvSpPr>
          <p:nvPr>
            <p:ph idx="1"/>
          </p:nvPr>
        </p:nvSpPr>
        <p:spPr/>
        <p:txBody>
          <a:bodyPr>
            <a:normAutofit/>
          </a:bodyPr>
          <a:lstStyle/>
          <a:p>
            <a:pPr algn="ctr"/>
            <a:r>
              <a:rPr lang="en-US" sz="4400" dirty="0"/>
              <a:t>WEBSITE LINK :  </a:t>
            </a:r>
          </a:p>
          <a:p>
            <a:pPr algn="ctr"/>
            <a:r>
              <a:rPr lang="en-US" sz="4400" dirty="0">
                <a:hlinkClick r:id="rId2"/>
              </a:rPr>
              <a:t>https://determined-perlman-360e66.netlify.app/</a:t>
            </a:r>
            <a:endParaRPr lang="en-US" sz="4400" dirty="0"/>
          </a:p>
          <a:p>
            <a:pPr algn="ctr"/>
            <a:r>
              <a:rPr lang="en-US" sz="4400" dirty="0"/>
              <a:t>GITHUB LINK : https://github.com/sejalmah/todoist</a:t>
            </a:r>
          </a:p>
        </p:txBody>
      </p:sp>
    </p:spTree>
    <p:extLst>
      <p:ext uri="{BB962C8B-B14F-4D97-AF65-F5344CB8AC3E}">
        <p14:creationId xmlns:p14="http://schemas.microsoft.com/office/powerpoint/2010/main" val="2468867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Ion</Template>
  <TotalTime>48</TotalTime>
  <Words>479</Words>
  <Application>Microsoft Office PowerPoint</Application>
  <PresentationFormat>Widescreen</PresentationFormat>
  <Paragraphs>65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Nunito Sans</vt:lpstr>
      <vt:lpstr>Times New Roman</vt:lpstr>
      <vt:lpstr>Tw Cen MT</vt:lpstr>
      <vt:lpstr>Tw Cen MT Condensed</vt:lpstr>
      <vt:lpstr>Wingdings 3</vt:lpstr>
      <vt:lpstr>Integral</vt:lpstr>
      <vt:lpstr>MINI PROJECT PRESENTATION   </vt:lpstr>
      <vt:lpstr>THEME : WORKSPACE – MY UNIVERSE</vt:lpstr>
      <vt:lpstr>               WORKSPACE – MY UNIVERSE </vt:lpstr>
      <vt:lpstr>         MOTIVATION BEHIND THE PROJECT</vt:lpstr>
      <vt:lpstr>               PROBLEMS FACED BY MANY </vt:lpstr>
      <vt:lpstr>        WHY WORKSPACE – MY UNIVERSE ?</vt:lpstr>
      <vt:lpstr>     FEATURES IN WORKSPACE : MY UNIVERSE </vt:lpstr>
      <vt:lpstr>             TECHNOLOGies USED in website</vt:lpstr>
      <vt:lpstr>    WEBSITE LINK &amp; GITHUB LINK OF PROJECT</vt:lpstr>
      <vt:lpstr>SNAPSHOTS FROM THE WEBSITE </vt:lpstr>
      <vt:lpstr>                HOME PAGE OF THE WEBSITE </vt:lpstr>
      <vt:lpstr>            SIGN UP PAGE OF THE WEBSITE </vt:lpstr>
      <vt:lpstr>             LOGIN PAGE OF THE WEBSITE </vt:lpstr>
      <vt:lpstr>            MAIN PAGE OF THE WEBSITE </vt:lpstr>
      <vt:lpstr>           Adding projects on website</vt:lpstr>
      <vt:lpstr>         Projects display on main page </vt:lpstr>
      <vt:lpstr>           ADDING TASKS TO OUR PROJECTS </vt:lpstr>
      <vt:lpstr>   TASKS DISPLAY IN PROJECTS ON MAIN PAGE </vt:lpstr>
      <vt:lpstr>                           REFEREENCES </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PRESENTATION</dc:title>
  <dc:creator>Muskan Maheshwari</dc:creator>
  <cp:lastModifiedBy>Muskan Maheshwari</cp:lastModifiedBy>
  <cp:revision>2</cp:revision>
  <dcterms:created xsi:type="dcterms:W3CDTF">2022-03-14T02:02:38Z</dcterms:created>
  <dcterms:modified xsi:type="dcterms:W3CDTF">2022-03-14T03:30:33Z</dcterms:modified>
</cp:coreProperties>
</file>