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4" r:id="rId7"/>
    <p:sldId id="261" r:id="rId8"/>
    <p:sldId id="262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5C4D4-DA1B-4B19-AC73-9681C91CF14C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3A118-FD74-4B6C-8DA0-B76408145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513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D67C-3965-4E70-8921-14DEF0FF70CD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DCF8-D086-4E65-A7EA-7813DB571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37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D67C-3965-4E70-8921-14DEF0FF70CD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DCF8-D086-4E65-A7EA-7813DB571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07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D67C-3965-4E70-8921-14DEF0FF70CD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DCF8-D086-4E65-A7EA-7813DB571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433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D67C-3965-4E70-8921-14DEF0FF70CD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DCF8-D086-4E65-A7EA-7813DB571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993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D67C-3965-4E70-8921-14DEF0FF70CD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DCF8-D086-4E65-A7EA-7813DB571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035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D67C-3965-4E70-8921-14DEF0FF70CD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DCF8-D086-4E65-A7EA-7813DB571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261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D67C-3965-4E70-8921-14DEF0FF70CD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DCF8-D086-4E65-A7EA-7813DB571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990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D67C-3965-4E70-8921-14DEF0FF70CD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DCF8-D086-4E65-A7EA-7813DB571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36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D67C-3965-4E70-8921-14DEF0FF70CD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DCF8-D086-4E65-A7EA-7813DB571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24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D67C-3965-4E70-8921-14DEF0FF70CD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991DCF8-D086-4E65-A7EA-7813DB571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0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D67C-3965-4E70-8921-14DEF0FF70CD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DCF8-D086-4E65-A7EA-7813DB571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37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D67C-3965-4E70-8921-14DEF0FF70CD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DCF8-D086-4E65-A7EA-7813DB571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69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D67C-3965-4E70-8921-14DEF0FF70CD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DCF8-D086-4E65-A7EA-7813DB571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26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D67C-3965-4E70-8921-14DEF0FF70CD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DCF8-D086-4E65-A7EA-7813DB571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10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D67C-3965-4E70-8921-14DEF0FF70CD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DCF8-D086-4E65-A7EA-7813DB571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38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D67C-3965-4E70-8921-14DEF0FF70CD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DCF8-D086-4E65-A7EA-7813DB571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41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D67C-3965-4E70-8921-14DEF0FF70CD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DCF8-D086-4E65-A7EA-7813DB571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38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E6D67C-3965-4E70-8921-14DEF0FF70CD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91DCF8-D086-4E65-A7EA-7813DB571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85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jalsksagar/DSA2-Miniprojec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4D2B82-5FB9-467E-BC7F-A9F2D3D6B41A}"/>
              </a:ext>
            </a:extLst>
          </p:cNvPr>
          <p:cNvSpPr txBox="1"/>
          <p:nvPr/>
        </p:nvSpPr>
        <p:spPr>
          <a:xfrm>
            <a:off x="2911877" y="790112"/>
            <a:ext cx="88066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2060"/>
                </a:solidFill>
              </a:rPr>
              <a:t>WELCOME TO TWITTER</a:t>
            </a:r>
            <a:endParaRPr lang="en-IN" sz="60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C2C99B-12C3-4874-BBBD-17CBEBB1BE16}"/>
              </a:ext>
            </a:extLst>
          </p:cNvPr>
          <p:cNvSpPr txBox="1"/>
          <p:nvPr/>
        </p:nvSpPr>
        <p:spPr>
          <a:xfrm>
            <a:off x="4145872" y="2867487"/>
            <a:ext cx="75726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TEAM-MATES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1)2369_AMRUTA KOTGIRE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2)2370_KETKI KOTHALE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3)2372_SEJAL KSHIRSAGAR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4)2373_AKANKSHA KULKARNI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B26DB7-D8DF-43CF-888E-1BE2ABB346AC}"/>
              </a:ext>
            </a:extLst>
          </p:cNvPr>
          <p:cNvSpPr txBox="1"/>
          <p:nvPr/>
        </p:nvSpPr>
        <p:spPr>
          <a:xfrm>
            <a:off x="5166804" y="5220070"/>
            <a:ext cx="647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GitHub link :  </a:t>
            </a:r>
            <a:r>
              <a:rPr lang="en-US" dirty="0">
                <a:hlinkClick r:id="rId2"/>
              </a:rPr>
              <a:t>https://github.com/sejalsksagar/DSA2-Miniproject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7671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DE0EA7-BD8A-4D72-B0A9-90C294824C57}"/>
              </a:ext>
            </a:extLst>
          </p:cNvPr>
          <p:cNvSpPr/>
          <p:nvPr/>
        </p:nvSpPr>
        <p:spPr>
          <a:xfrm>
            <a:off x="3920500" y="2967335"/>
            <a:ext cx="43509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YOU…</a:t>
            </a:r>
            <a:endParaRPr lang="en-IN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3646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4C3757-2C57-4CB8-8264-13AFFF813C98}"/>
              </a:ext>
            </a:extLst>
          </p:cNvPr>
          <p:cNvSpPr txBox="1"/>
          <p:nvPr/>
        </p:nvSpPr>
        <p:spPr>
          <a:xfrm>
            <a:off x="1411551" y="878890"/>
            <a:ext cx="938369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AVL tree is created on the basis of username.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It’s node contains reference to the User’s Account object.</a:t>
            </a:r>
          </a:p>
        </p:txBody>
      </p:sp>
    </p:spTree>
    <p:extLst>
      <p:ext uri="{BB962C8B-B14F-4D97-AF65-F5344CB8AC3E}">
        <p14:creationId xmlns:p14="http://schemas.microsoft.com/office/powerpoint/2010/main" val="475334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369804-BDC8-473E-9DB3-B46E283D6367}"/>
              </a:ext>
            </a:extLst>
          </p:cNvPr>
          <p:cNvSpPr txBox="1"/>
          <p:nvPr/>
        </p:nvSpPr>
        <p:spPr>
          <a:xfrm>
            <a:off x="2162536" y="692367"/>
            <a:ext cx="5948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AVL TREE</a:t>
            </a:r>
            <a:endParaRPr lang="en-IN" sz="3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07F75FF-8E8A-4825-A997-B82507C74593}"/>
              </a:ext>
            </a:extLst>
          </p:cNvPr>
          <p:cNvSpPr/>
          <p:nvPr/>
        </p:nvSpPr>
        <p:spPr>
          <a:xfrm>
            <a:off x="5362112" y="159799"/>
            <a:ext cx="1296139" cy="1287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ketaki01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A1BE4A-1621-4BAF-B538-7DB01C6E158C}"/>
              </a:ext>
            </a:extLst>
          </p:cNvPr>
          <p:cNvSpPr/>
          <p:nvPr/>
        </p:nvSpPr>
        <p:spPr>
          <a:xfrm>
            <a:off x="3757011" y="1597982"/>
            <a:ext cx="1145220" cy="1331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amruta03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A7483A-69EA-4FAB-AEED-3A31DA72311F}"/>
              </a:ext>
            </a:extLst>
          </p:cNvPr>
          <p:cNvSpPr/>
          <p:nvPr/>
        </p:nvSpPr>
        <p:spPr>
          <a:xfrm>
            <a:off x="2410287" y="3266983"/>
            <a:ext cx="1207363" cy="1149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akanksha02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17A98EE-DA3B-417B-9080-023F164572A1}"/>
              </a:ext>
            </a:extLst>
          </p:cNvPr>
          <p:cNvSpPr/>
          <p:nvPr/>
        </p:nvSpPr>
        <p:spPr>
          <a:xfrm>
            <a:off x="4955275" y="3266983"/>
            <a:ext cx="1237864" cy="1149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apoorva04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18E6D09-0D0C-4101-9FC4-F79250A01834}"/>
              </a:ext>
            </a:extLst>
          </p:cNvPr>
          <p:cNvSpPr/>
          <p:nvPr/>
        </p:nvSpPr>
        <p:spPr>
          <a:xfrm>
            <a:off x="7511025" y="1597982"/>
            <a:ext cx="1145220" cy="1251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sejal00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D14B92-B8DB-48B1-9785-90301E052C1D}"/>
              </a:ext>
            </a:extLst>
          </p:cNvPr>
          <p:cNvSpPr/>
          <p:nvPr/>
        </p:nvSpPr>
        <p:spPr>
          <a:xfrm>
            <a:off x="6709005" y="3266984"/>
            <a:ext cx="1207363" cy="1162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nikita06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AAD4265-9DF1-4672-9D3C-EA6CDB1738E1}"/>
              </a:ext>
            </a:extLst>
          </p:cNvPr>
          <p:cNvSpPr/>
          <p:nvPr/>
        </p:nvSpPr>
        <p:spPr>
          <a:xfrm>
            <a:off x="8864357" y="3266983"/>
            <a:ext cx="1207363" cy="1149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shreya05</a:t>
            </a:r>
            <a:endParaRPr lang="en-IN" sz="1600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579BABF-008B-4C61-8142-F692D89B2C93}"/>
              </a:ext>
            </a:extLst>
          </p:cNvPr>
          <p:cNvCxnSpPr>
            <a:stCxn id="12" idx="7"/>
            <a:endCxn id="7" idx="3"/>
          </p:cNvCxnSpPr>
          <p:nvPr/>
        </p:nvCxnSpPr>
        <p:spPr>
          <a:xfrm flipV="1">
            <a:off x="3440836" y="2734616"/>
            <a:ext cx="483889" cy="7007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1356F9-58D3-42AA-B39A-E8DB5ABBD4E6}"/>
              </a:ext>
            </a:extLst>
          </p:cNvPr>
          <p:cNvCxnSpPr>
            <a:stCxn id="7" idx="5"/>
            <a:endCxn id="13" idx="1"/>
          </p:cNvCxnSpPr>
          <p:nvPr/>
        </p:nvCxnSpPr>
        <p:spPr>
          <a:xfrm>
            <a:off x="4734517" y="2734616"/>
            <a:ext cx="402039" cy="7007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AF95304-C3DF-4C58-9BAD-F6C077C8F6E1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658251" y="1029810"/>
            <a:ext cx="1020488" cy="751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4105D9A-95B1-4676-B986-D910A9C4643D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4734517" y="1029809"/>
            <a:ext cx="627595" cy="7631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DE9BE3-85E9-4875-881F-0AC743C94446}"/>
              </a:ext>
            </a:extLst>
          </p:cNvPr>
          <p:cNvCxnSpPr>
            <a:stCxn id="21" idx="0"/>
            <a:endCxn id="17" idx="3"/>
          </p:cNvCxnSpPr>
          <p:nvPr/>
        </p:nvCxnSpPr>
        <p:spPr>
          <a:xfrm flipV="1">
            <a:off x="7312687" y="2666417"/>
            <a:ext cx="366052" cy="6005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090C429-FD46-47A1-A602-098D2CC6FF9D}"/>
              </a:ext>
            </a:extLst>
          </p:cNvPr>
          <p:cNvCxnSpPr>
            <a:stCxn id="17" idx="5"/>
            <a:endCxn id="24" idx="1"/>
          </p:cNvCxnSpPr>
          <p:nvPr/>
        </p:nvCxnSpPr>
        <p:spPr>
          <a:xfrm>
            <a:off x="8488531" y="2666417"/>
            <a:ext cx="552640" cy="7689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B77B67B-351B-47FC-A80F-659E61195F67}"/>
              </a:ext>
            </a:extLst>
          </p:cNvPr>
          <p:cNvCxnSpPr>
            <a:stCxn id="21" idx="5"/>
          </p:cNvCxnSpPr>
          <p:nvPr/>
        </p:nvCxnSpPr>
        <p:spPr>
          <a:xfrm>
            <a:off x="7739554" y="4259644"/>
            <a:ext cx="596578" cy="6852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F0B44ED-F889-4E34-BCD2-809249F3FEFD}"/>
              </a:ext>
            </a:extLst>
          </p:cNvPr>
          <p:cNvSpPr/>
          <p:nvPr/>
        </p:nvSpPr>
        <p:spPr>
          <a:xfrm>
            <a:off x="8065880" y="4901323"/>
            <a:ext cx="1207363" cy="1149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saniya07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12252B-6A2A-48EC-8F1C-19FE5BB90266}"/>
              </a:ext>
            </a:extLst>
          </p:cNvPr>
          <p:cNvSpPr txBox="1"/>
          <p:nvPr/>
        </p:nvSpPr>
        <p:spPr>
          <a:xfrm>
            <a:off x="2162536" y="1287262"/>
            <a:ext cx="155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(BALANCED)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9172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B6C365-9207-474A-971F-0E6F106FF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97" y="1228724"/>
            <a:ext cx="6205491" cy="37072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EB6D06-AD72-42EC-9FE0-9E662152355D}"/>
              </a:ext>
            </a:extLst>
          </p:cNvPr>
          <p:cNvSpPr txBox="1"/>
          <p:nvPr/>
        </p:nvSpPr>
        <p:spPr>
          <a:xfrm>
            <a:off x="4128117" y="346229"/>
            <a:ext cx="196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GRAPH</a:t>
            </a:r>
            <a:endParaRPr lang="en-IN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330EA-6C8E-498E-BF61-7660EBADA0E0}"/>
              </a:ext>
            </a:extLst>
          </p:cNvPr>
          <p:cNvSpPr txBox="1"/>
          <p:nvPr/>
        </p:nvSpPr>
        <p:spPr>
          <a:xfrm>
            <a:off x="8318378" y="1228724"/>
            <a:ext cx="29917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0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sejal00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1 </a:t>
            </a:r>
            <a:r>
              <a:rPr lang="en-US" sz="2400" dirty="0">
                <a:sym typeface="Wingdings" panose="05000000000000000000" pitchFamily="2" charset="2"/>
              </a:rPr>
              <a:t> ketaki01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ym typeface="Wingdings" panose="05000000000000000000" pitchFamily="2" charset="2"/>
              </a:rPr>
              <a:t>2  akanksha02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ym typeface="Wingdings" panose="05000000000000000000" pitchFamily="2" charset="2"/>
              </a:rPr>
              <a:t>3 amruta03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ym typeface="Wingdings" panose="05000000000000000000" pitchFamily="2" charset="2"/>
              </a:rPr>
              <a:t>4 apoorva04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ym typeface="Wingdings" panose="05000000000000000000" pitchFamily="2" charset="2"/>
              </a:rPr>
              <a:t>5 shreya05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ym typeface="Wingdings" panose="05000000000000000000" pitchFamily="2" charset="2"/>
              </a:rPr>
              <a:t>6 nikita06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ym typeface="Wingdings" panose="05000000000000000000" pitchFamily="2" charset="2"/>
              </a:rPr>
              <a:t>7 saniya07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8553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653482-61DB-43F8-BCB3-8DA5336257C0}"/>
              </a:ext>
            </a:extLst>
          </p:cNvPr>
          <p:cNvSpPr txBox="1"/>
          <p:nvPr/>
        </p:nvSpPr>
        <p:spPr>
          <a:xfrm>
            <a:off x="2565647" y="1109709"/>
            <a:ext cx="82739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r>
              <a:rPr lang="en-US" sz="4400" dirty="0"/>
              <a:t>Graph is used to track of followers and followings of a user.</a:t>
            </a:r>
          </a:p>
        </p:txBody>
      </p:sp>
    </p:spTree>
    <p:extLst>
      <p:ext uri="{BB962C8B-B14F-4D97-AF65-F5344CB8AC3E}">
        <p14:creationId xmlns:p14="http://schemas.microsoft.com/office/powerpoint/2010/main" val="2431287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D96DA6-3C2A-4E52-9D4F-762C140B6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961" y="1676141"/>
            <a:ext cx="7004481" cy="46547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710972-89B7-448F-B505-C2CA7F4060CD}"/>
              </a:ext>
            </a:extLst>
          </p:cNvPr>
          <p:cNvSpPr txBox="1"/>
          <p:nvPr/>
        </p:nvSpPr>
        <p:spPr>
          <a:xfrm>
            <a:off x="3817398" y="417250"/>
            <a:ext cx="5690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BFS (followings at k-levels)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1621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6F1092-7DEC-471C-B375-A03B5D11430D}"/>
              </a:ext>
            </a:extLst>
          </p:cNvPr>
          <p:cNvSpPr txBox="1"/>
          <p:nvPr/>
        </p:nvSpPr>
        <p:spPr>
          <a:xfrm>
            <a:off x="2565647" y="639192"/>
            <a:ext cx="2015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MIN HEAP</a:t>
            </a:r>
            <a:endParaRPr lang="en-IN" sz="3600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69C4A8E-1E4B-4AC0-83F8-4FE666FDC510}"/>
              </a:ext>
            </a:extLst>
          </p:cNvPr>
          <p:cNvSpPr/>
          <p:nvPr/>
        </p:nvSpPr>
        <p:spPr>
          <a:xfrm>
            <a:off x="8336132" y="498993"/>
            <a:ext cx="852257" cy="75460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5C9625-DA2D-4DA0-A5A1-4A7684A65490}"/>
              </a:ext>
            </a:extLst>
          </p:cNvPr>
          <p:cNvCxnSpPr>
            <a:stCxn id="3" idx="3"/>
          </p:cNvCxnSpPr>
          <p:nvPr/>
        </p:nvCxnSpPr>
        <p:spPr>
          <a:xfrm flipH="1">
            <a:off x="7989903" y="1143086"/>
            <a:ext cx="471039" cy="6964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E3FB6E-CF0F-4171-8227-99E0A1A6AED4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9063579" y="1143086"/>
            <a:ext cx="562774" cy="579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B2F7887-703A-44E9-89D4-CF0757E39F83}"/>
              </a:ext>
            </a:extLst>
          </p:cNvPr>
          <p:cNvSpPr/>
          <p:nvPr/>
        </p:nvSpPr>
        <p:spPr>
          <a:xfrm>
            <a:off x="7523564" y="1839521"/>
            <a:ext cx="701858" cy="9036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D2EF2C-561E-459D-B5FA-635A78B98E7E}"/>
              </a:ext>
            </a:extLst>
          </p:cNvPr>
          <p:cNvCxnSpPr/>
          <p:nvPr/>
        </p:nvCxnSpPr>
        <p:spPr>
          <a:xfrm flipH="1">
            <a:off x="7126637" y="2636747"/>
            <a:ext cx="471039" cy="6964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2A6F78-1FE5-448E-8D45-9CD68290B2F6}"/>
              </a:ext>
            </a:extLst>
          </p:cNvPr>
          <p:cNvCxnSpPr>
            <a:cxnSpLocks/>
          </p:cNvCxnSpPr>
          <p:nvPr/>
        </p:nvCxnSpPr>
        <p:spPr>
          <a:xfrm flipH="1">
            <a:off x="9249096" y="2629936"/>
            <a:ext cx="372819" cy="7990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574FC6-66B8-401F-B1B0-83032DCB0538}"/>
              </a:ext>
            </a:extLst>
          </p:cNvPr>
          <p:cNvCxnSpPr>
            <a:cxnSpLocks/>
          </p:cNvCxnSpPr>
          <p:nvPr/>
        </p:nvCxnSpPr>
        <p:spPr>
          <a:xfrm>
            <a:off x="9947342" y="2590399"/>
            <a:ext cx="475163" cy="7359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D5727B-73D4-4CF0-914C-7C95911FE6BB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8122637" y="2610859"/>
            <a:ext cx="499712" cy="715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AE3B43F-B2A4-4AC2-A3E7-D45F973618F1}"/>
              </a:ext>
            </a:extLst>
          </p:cNvPr>
          <p:cNvSpPr/>
          <p:nvPr/>
        </p:nvSpPr>
        <p:spPr>
          <a:xfrm>
            <a:off x="10184923" y="3333182"/>
            <a:ext cx="701858" cy="9036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C1522E4-EEEB-446B-A3B0-F2934D1A1C45}"/>
              </a:ext>
            </a:extLst>
          </p:cNvPr>
          <p:cNvSpPr/>
          <p:nvPr/>
        </p:nvSpPr>
        <p:spPr>
          <a:xfrm>
            <a:off x="8990602" y="3333182"/>
            <a:ext cx="701858" cy="9036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9739FFA-86A6-468F-91E7-A1FAABF88DE3}"/>
              </a:ext>
            </a:extLst>
          </p:cNvPr>
          <p:cNvSpPr/>
          <p:nvPr/>
        </p:nvSpPr>
        <p:spPr>
          <a:xfrm>
            <a:off x="8271420" y="3326371"/>
            <a:ext cx="701858" cy="9036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FDBAE7-143D-4AF3-8F62-37A63DB4220C}"/>
              </a:ext>
            </a:extLst>
          </p:cNvPr>
          <p:cNvSpPr/>
          <p:nvPr/>
        </p:nvSpPr>
        <p:spPr>
          <a:xfrm>
            <a:off x="6709735" y="3333182"/>
            <a:ext cx="701858" cy="9036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3C57BB9-59AB-489D-9A1E-8F7875EC4977}"/>
              </a:ext>
            </a:extLst>
          </p:cNvPr>
          <p:cNvCxnSpPr>
            <a:cxnSpLocks/>
            <a:stCxn id="22" idx="3"/>
          </p:cNvCxnSpPr>
          <p:nvPr/>
        </p:nvCxnSpPr>
        <p:spPr>
          <a:xfrm flipH="1">
            <a:off x="6465556" y="4104520"/>
            <a:ext cx="346964" cy="8219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9163AAF-72C9-4261-80A4-4A66DF081D86}"/>
              </a:ext>
            </a:extLst>
          </p:cNvPr>
          <p:cNvSpPr/>
          <p:nvPr/>
        </p:nvSpPr>
        <p:spPr>
          <a:xfrm>
            <a:off x="6096000" y="4919674"/>
            <a:ext cx="701858" cy="9036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N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0874555-42CF-4D09-B77D-5737FE4F1F10}"/>
              </a:ext>
            </a:extLst>
          </p:cNvPr>
          <p:cNvSpPr/>
          <p:nvPr/>
        </p:nvSpPr>
        <p:spPr>
          <a:xfrm>
            <a:off x="9333347" y="1722268"/>
            <a:ext cx="813157" cy="9144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A4FA0C-3E8E-4FD0-8B6B-C21B8221BF76}"/>
              </a:ext>
            </a:extLst>
          </p:cNvPr>
          <p:cNvSpPr txBox="1"/>
          <p:nvPr/>
        </p:nvSpPr>
        <p:spPr>
          <a:xfrm>
            <a:off x="1606858" y="3124940"/>
            <a:ext cx="44891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	        Username                         Followers                       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800" dirty="0"/>
              <a:t>0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sejal00                                    0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800" dirty="0"/>
              <a:t>1 </a:t>
            </a:r>
            <a:r>
              <a:rPr lang="en-US" sz="1800" dirty="0">
                <a:sym typeface="Wingdings" panose="05000000000000000000" pitchFamily="2" charset="2"/>
              </a:rPr>
              <a:t> ketaki01                                 3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800" dirty="0">
                <a:sym typeface="Wingdings" panose="05000000000000000000" pitchFamily="2" charset="2"/>
              </a:rPr>
              <a:t>2  akanksha02                          3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800" dirty="0">
                <a:sym typeface="Wingdings" panose="05000000000000000000" pitchFamily="2" charset="2"/>
              </a:rPr>
              <a:t>3 amruta03                                1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800" dirty="0">
                <a:sym typeface="Wingdings" panose="05000000000000000000" pitchFamily="2" charset="2"/>
              </a:rPr>
              <a:t>4 apoorva04                              2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800" dirty="0">
                <a:sym typeface="Wingdings" panose="05000000000000000000" pitchFamily="2" charset="2"/>
              </a:rPr>
              <a:t>5 shreya05                                  2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800" dirty="0">
                <a:sym typeface="Wingdings" panose="05000000000000000000" pitchFamily="2" charset="2"/>
              </a:rPr>
              <a:t>6 nikita06                                    2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800" dirty="0">
                <a:sym typeface="Wingdings" panose="05000000000000000000" pitchFamily="2" charset="2"/>
              </a:rPr>
              <a:t>7 saniya07                                  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735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10F5E7-F1F6-4898-ACDC-C5C9F277C3D9}"/>
              </a:ext>
            </a:extLst>
          </p:cNvPr>
          <p:cNvSpPr txBox="1"/>
          <p:nvPr/>
        </p:nvSpPr>
        <p:spPr>
          <a:xfrm>
            <a:off x="3320249" y="-1020933"/>
            <a:ext cx="656947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/>
          </a:p>
          <a:p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min heap is created using followers count of all the users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After Heap Sort </a:t>
            </a:r>
            <a:r>
              <a:rPr lang="en-US" sz="3600" dirty="0">
                <a:sym typeface="Wingdings" panose="05000000000000000000" pitchFamily="2" charset="2"/>
              </a:rPr>
              <a:t> </a:t>
            </a:r>
          </a:p>
          <a:p>
            <a:pPr algn="l"/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_________________________________________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		Username  Number of Followers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saniya07          4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akanksha02          3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ketaki01          3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shreya05          2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apoorva04          2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nikita06          2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amruta03          1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sejal00          0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	_________________________________________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435105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62F7CE-963C-403C-B86E-7872D16033A4}"/>
              </a:ext>
            </a:extLst>
          </p:cNvPr>
          <p:cNvSpPr txBox="1"/>
          <p:nvPr/>
        </p:nvSpPr>
        <p:spPr>
          <a:xfrm>
            <a:off x="1598212" y="241733"/>
            <a:ext cx="7310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TIME COMPLEXITY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3A51E-05B9-4427-A021-09F42453F482}"/>
              </a:ext>
            </a:extLst>
          </p:cNvPr>
          <p:cNvSpPr txBox="1"/>
          <p:nvPr/>
        </p:nvSpPr>
        <p:spPr>
          <a:xfrm>
            <a:off x="1534602" y="815587"/>
            <a:ext cx="110411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createAccount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()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 O(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logn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)    		//create account of user (AVL tree)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insert() 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  O(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logn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)                   		//insert user  information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 RR() , LL() , RL()  ,LR()   O(1)           //AVL Tree Rotations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 balanceFactor()   O(1)                      //find balance factor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height() 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 O(</a:t>
            </a:r>
            <a:r>
              <a:rPr lang="en-IN" dirty="0" err="1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logn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)                	        //find height of AVL tree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err="1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searchUsername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()  O(</a:t>
            </a:r>
            <a:r>
              <a:rPr lang="en-IN" dirty="0" err="1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logn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)           //Search username in AVL Tree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err="1">
                <a:solidFill>
                  <a:schemeClr val="accent5">
                    <a:lumMod val="50000"/>
                  </a:schemeClr>
                </a:solidFill>
              </a:rPr>
              <a:t>inorder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()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 O(n)                  	 	      // display all users using </a:t>
            </a:r>
            <a:r>
              <a:rPr lang="en-IN" dirty="0" err="1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inorder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 traversal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display()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O(V+E)                               //display followers linking using adjacency list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login()  O(</a:t>
            </a:r>
            <a:r>
              <a:rPr lang="en-IN" dirty="0" err="1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logn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)                                        //login into the user’s account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err="1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bfs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()   O(V+E)                                    //display users in different levels based on their followers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err="1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followAccount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() , </a:t>
            </a:r>
            <a:r>
              <a:rPr lang="en-IN" dirty="0" err="1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unfollowAccount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()  O(</a:t>
            </a:r>
            <a:r>
              <a:rPr lang="en-IN" dirty="0" err="1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nlogn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)          //to follow or unfollow account of other users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err="1">
                <a:solidFill>
                  <a:schemeClr val="accent5">
                    <a:lumMod val="50000"/>
                  </a:schemeClr>
                </a:solidFill>
              </a:rPr>
              <a:t>printTweet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()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 O(n)                            //print all tweets of a user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err="1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heapify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()     O(</a:t>
            </a:r>
            <a:r>
              <a:rPr lang="en-IN" dirty="0" err="1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logn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)                         //build min heap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err="1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heapSort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()   O(</a:t>
            </a:r>
            <a:r>
              <a:rPr lang="en-IN" dirty="0" err="1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nlogn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)                     //sorting users in descending order according to their followers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72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277</TotalTime>
  <Words>430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Corbel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theakankshakulkarni1@gmail.com</dc:creator>
  <cp:lastModifiedBy>theakankshakulkarni1@gmail.com</cp:lastModifiedBy>
  <cp:revision>25</cp:revision>
  <dcterms:created xsi:type="dcterms:W3CDTF">2021-05-30T06:24:53Z</dcterms:created>
  <dcterms:modified xsi:type="dcterms:W3CDTF">2021-06-02T17:17:42Z</dcterms:modified>
</cp:coreProperties>
</file>