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67" r:id="rId2"/>
    <p:sldId id="257" r:id="rId3"/>
    <p:sldId id="268" r:id="rId4"/>
    <p:sldId id="269" r:id="rId5"/>
    <p:sldId id="258" r:id="rId6"/>
    <p:sldId id="270" r:id="rId7"/>
    <p:sldId id="271" r:id="rId8"/>
    <p:sldId id="259" r:id="rId9"/>
    <p:sldId id="272" r:id="rId10"/>
    <p:sldId id="273" r:id="rId11"/>
    <p:sldId id="274" r:id="rId12"/>
    <p:sldId id="275" r:id="rId13"/>
    <p:sldId id="276" r:id="rId14"/>
    <p:sldId id="280" r:id="rId15"/>
    <p:sldId id="281" r:id="rId16"/>
    <p:sldId id="277" r:id="rId17"/>
    <p:sldId id="278" r:id="rId18"/>
    <p:sldId id="282" r:id="rId19"/>
    <p:sldId id="283" r:id="rId20"/>
    <p:sldId id="284" r:id="rId21"/>
    <p:sldId id="265" r:id="rId22"/>
    <p:sldId id="279" r:id="rId23"/>
    <p:sldId id="266" r:id="rId24"/>
    <p:sldId id="264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 do" initials="id" lastIdx="2" clrIdx="0">
    <p:extLst>
      <p:ext uri="{19B8F6BF-5375-455C-9EA6-DF929625EA0E}">
        <p15:presenceInfo xmlns:p15="http://schemas.microsoft.com/office/powerpoint/2012/main" userId="95ea5cea3591f1d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2AB9C7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86" autoAdjust="0"/>
    <p:restoredTop sz="95128" autoAdjust="0"/>
  </p:normalViewPr>
  <p:slideViewPr>
    <p:cSldViewPr snapToGrid="0" showGuides="1">
      <p:cViewPr varScale="1">
        <p:scale>
          <a:sx n="126" d="100"/>
          <a:sy n="126" d="100"/>
        </p:scale>
        <p:origin x="86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hyperlink" Target="https://i-sens.com/ko/ci-2/" TargetMode="Externa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hyperlink" Target="https://i-sens.com/ko/ci-2/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8B4B756-542A-42DE-878E-77FF91FD2977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D58B520D-A07B-4F94-8DF3-9C1500C899DC}">
      <dgm:prSet phldrT="[텍스트]" custT="1"/>
      <dgm:spPr/>
      <dgm:t>
        <a:bodyPr/>
        <a:lstStyle/>
        <a:p>
          <a:pPr latinLnBrk="1"/>
          <a:r>
            <a:rPr lang="ko-KR" altLang="en-US" sz="2000" b="1" dirty="0"/>
            <a:t>개요</a:t>
          </a:r>
        </a:p>
      </dgm:t>
    </dgm:pt>
    <dgm:pt modelId="{2A7C9E93-EB2E-4231-8DA7-1E640460AB28}" type="parTrans" cxnId="{37352D5D-983C-4B8E-B80F-BF9AB47A236D}">
      <dgm:prSet/>
      <dgm:spPr/>
      <dgm:t>
        <a:bodyPr/>
        <a:lstStyle/>
        <a:p>
          <a:pPr latinLnBrk="1"/>
          <a:endParaRPr lang="ko-KR" altLang="en-US"/>
        </a:p>
      </dgm:t>
    </dgm:pt>
    <dgm:pt modelId="{1F8783D3-8D2F-4F76-AF1C-25D324BD0D03}" type="sibTrans" cxnId="{37352D5D-983C-4B8E-B80F-BF9AB47A236D}">
      <dgm:prSet/>
      <dgm:spPr/>
      <dgm:t>
        <a:bodyPr/>
        <a:lstStyle/>
        <a:p>
          <a:pPr latinLnBrk="1"/>
          <a:endParaRPr lang="ko-KR" altLang="en-US"/>
        </a:p>
      </dgm:t>
    </dgm:pt>
    <dgm:pt modelId="{28926570-D9F9-446E-A6FE-D0A1CA8563C3}">
      <dgm:prSet phldrT="[텍스트]" custT="1"/>
      <dgm:spPr/>
      <dgm:t>
        <a:bodyPr/>
        <a:lstStyle/>
        <a:p>
          <a:pPr latinLnBrk="1"/>
          <a:r>
            <a:rPr lang="ko-KR" altLang="en-US" sz="1100" b="1" dirty="0">
              <a:solidFill>
                <a:srgbClr val="2AB9C7"/>
              </a:solidFill>
              <a:latin typeface="+mn-lt"/>
            </a:rPr>
            <a:t>사이트명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dirty="0" err="1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일리커피</a:t>
          </a:r>
          <a:endParaRPr lang="ko-KR" altLang="en-US" sz="1100" b="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942DBD04-AC7E-49A2-A4AA-B91B3D259276}" type="parTrans" cxnId="{61F8C9C8-B2C0-4C9A-983D-2EACECA974A2}">
      <dgm:prSet/>
      <dgm:spPr/>
      <dgm:t>
        <a:bodyPr/>
        <a:lstStyle/>
        <a:p>
          <a:pPr latinLnBrk="1"/>
          <a:endParaRPr lang="ko-KR" altLang="en-US"/>
        </a:p>
      </dgm:t>
    </dgm:pt>
    <dgm:pt modelId="{A3E5F99B-F69F-4C7A-97B1-7D804234C214}" type="sibTrans" cxnId="{61F8C9C8-B2C0-4C9A-983D-2EACECA974A2}">
      <dgm:prSet/>
      <dgm:spPr/>
      <dgm:t>
        <a:bodyPr/>
        <a:lstStyle/>
        <a:p>
          <a:pPr latinLnBrk="1"/>
          <a:endParaRPr lang="ko-KR" altLang="en-US"/>
        </a:p>
      </dgm:t>
    </dgm:pt>
    <dgm:pt modelId="{711F28F9-5C6A-452F-B6B7-51D365DA9BE5}">
      <dgm:prSet phldrT="[텍스트]" custT="1"/>
      <dgm:spPr/>
      <dgm:t>
        <a:bodyPr/>
        <a:lstStyle/>
        <a:p>
          <a:pPr latinLnBrk="1"/>
          <a:r>
            <a:rPr lang="ko-KR" altLang="en-US" sz="1100" b="1" dirty="0">
              <a:solidFill>
                <a:srgbClr val="2AB9C7"/>
              </a:solidFill>
              <a:latin typeface="+mn-lt"/>
            </a:rPr>
            <a:t>웹페이지 주소</a:t>
          </a:r>
          <a:r>
            <a:rPr lang="ko-KR" altLang="en-US" sz="1100" b="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</a:rPr>
            <a:t>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en-US" altLang="ko-KR" sz="1100" b="0" dirty="0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http://www.illycaffe.co.kr</a:t>
          </a:r>
          <a:endParaRPr lang="ko-KR" altLang="en-US" sz="1100" b="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E6BBB757-E182-4A7C-AD73-090A29D9DC9D}" type="parTrans" cxnId="{49AF6182-1BA8-42FA-B606-39E71ECC384D}">
      <dgm:prSet/>
      <dgm:spPr/>
      <dgm:t>
        <a:bodyPr/>
        <a:lstStyle/>
        <a:p>
          <a:pPr latinLnBrk="1"/>
          <a:endParaRPr lang="ko-KR" altLang="en-US"/>
        </a:p>
      </dgm:t>
    </dgm:pt>
    <dgm:pt modelId="{CA49FA52-5989-4E9B-96E7-82AB9DAC88EC}" type="sibTrans" cxnId="{49AF6182-1BA8-42FA-B606-39E71ECC384D}">
      <dgm:prSet/>
      <dgm:spPr/>
      <dgm:t>
        <a:bodyPr/>
        <a:lstStyle/>
        <a:p>
          <a:pPr latinLnBrk="1"/>
          <a:endParaRPr lang="ko-KR" altLang="en-US"/>
        </a:p>
      </dgm:t>
    </dgm:pt>
    <dgm:pt modelId="{36EE2512-896A-411B-8C18-A9209D8B8486}">
      <dgm:prSet phldrT="[텍스트]" custT="1"/>
      <dgm:spPr/>
      <dgm:t>
        <a:bodyPr/>
        <a:lstStyle/>
        <a:p>
          <a:pPr latinLnBrk="1"/>
          <a:r>
            <a:rPr lang="ko-KR" altLang="en-US" sz="1100" b="1" dirty="0">
              <a:solidFill>
                <a:srgbClr val="2AB9C7"/>
              </a:solidFill>
              <a:latin typeface="+mn-lt"/>
            </a:rPr>
            <a:t>주요 서비스</a:t>
          </a:r>
          <a:r>
            <a:rPr lang="en-US" altLang="ko-KR" sz="1100" b="1" dirty="0">
              <a:solidFill>
                <a:srgbClr val="2AB9C7"/>
              </a:solidFill>
              <a:latin typeface="+mn-lt"/>
            </a:rPr>
            <a:t>/</a:t>
          </a:r>
          <a:r>
            <a:rPr lang="ko-KR" altLang="en-US" sz="1100" b="1" dirty="0">
              <a:solidFill>
                <a:srgbClr val="2AB9C7"/>
              </a:solidFill>
              <a:latin typeface="+mn-lt"/>
            </a:rPr>
            <a:t>품목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dirty="0" err="1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커피머신</a:t>
          </a:r>
          <a:r>
            <a:rPr lang="ko-KR" altLang="en-US" sz="1100" b="0" dirty="0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및 </a:t>
          </a:r>
          <a:r>
            <a:rPr lang="ko-KR" altLang="en-US" sz="1100" b="0" dirty="0" err="1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커피캡슐</a:t>
          </a:r>
          <a:r>
            <a:rPr lang="ko-KR" altLang="en-US" sz="1100" b="0" dirty="0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판매</a:t>
          </a:r>
          <a:r>
            <a:rPr lang="en-US" altLang="ko-KR" sz="1100" b="0" dirty="0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 </a:t>
          </a:r>
          <a:r>
            <a:rPr lang="ko-KR" altLang="en-US" sz="1100" b="0" dirty="0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카페 운영</a:t>
          </a:r>
          <a:endParaRPr lang="ko-KR" altLang="en-US" sz="1100" b="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D2A8114D-A229-4172-974F-0B46CE7FB202}" type="parTrans" cxnId="{3864695B-4312-42AD-B616-2BEF5E8E430C}">
      <dgm:prSet/>
      <dgm:spPr/>
      <dgm:t>
        <a:bodyPr/>
        <a:lstStyle/>
        <a:p>
          <a:pPr latinLnBrk="1"/>
          <a:endParaRPr lang="ko-KR" altLang="en-US"/>
        </a:p>
      </dgm:t>
    </dgm:pt>
    <dgm:pt modelId="{FA1528B4-2ECC-4930-9E81-09442B71C991}" type="sibTrans" cxnId="{3864695B-4312-42AD-B616-2BEF5E8E430C}">
      <dgm:prSet/>
      <dgm:spPr/>
      <dgm:t>
        <a:bodyPr/>
        <a:lstStyle/>
        <a:p>
          <a:pPr latinLnBrk="1"/>
          <a:endParaRPr lang="ko-KR" altLang="en-US"/>
        </a:p>
      </dgm:t>
    </dgm:pt>
    <dgm:pt modelId="{48B20F56-5579-43A5-B7FC-B6921DBCF66B}">
      <dgm:prSet phldrT="[텍스트]" custT="1"/>
      <dgm:spPr/>
      <dgm:t>
        <a:bodyPr/>
        <a:lstStyle/>
        <a:p>
          <a:pPr latinLnBrk="1"/>
          <a:r>
            <a:rPr lang="ko-KR" altLang="en-US" sz="1100" b="1" dirty="0">
              <a:solidFill>
                <a:srgbClr val="2AB9C7"/>
              </a:solidFill>
              <a:latin typeface="+mn-lt"/>
            </a:rPr>
            <a:t>서비스 대상</a:t>
          </a:r>
          <a:r>
            <a:rPr lang="en-US" altLang="ko-KR" sz="1100" b="1" dirty="0">
              <a:solidFill>
                <a:srgbClr val="2AB9C7"/>
              </a:solidFill>
              <a:latin typeface="+mn-lt"/>
            </a:rPr>
            <a:t>/ </a:t>
          </a:r>
          <a:r>
            <a:rPr lang="ko-KR" altLang="en-US" sz="1100" b="1" dirty="0">
              <a:solidFill>
                <a:srgbClr val="2AB9C7"/>
              </a:solidFill>
              <a:latin typeface="+mn-lt"/>
            </a:rPr>
            <a:t>타깃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dirty="0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집에서 커피를 즐기는 </a:t>
          </a:r>
          <a:r>
            <a:rPr lang="en-US" altLang="ko-KR" sz="1100" b="0" dirty="0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20~40</a:t>
          </a:r>
          <a:r>
            <a:rPr lang="ko-KR" altLang="en-US" sz="1100" b="0" dirty="0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대</a:t>
          </a:r>
          <a:endParaRPr lang="ko-KR" altLang="en-US" sz="1100" b="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0D8B302B-B7A7-4DD5-B555-3AF9D3B6CEEC}" type="parTrans" cxnId="{258533EE-F705-4DF7-878C-CC0A3A2D4E72}">
      <dgm:prSet/>
      <dgm:spPr/>
      <dgm:t>
        <a:bodyPr/>
        <a:lstStyle/>
        <a:p>
          <a:pPr latinLnBrk="1"/>
          <a:endParaRPr lang="ko-KR" altLang="en-US"/>
        </a:p>
      </dgm:t>
    </dgm:pt>
    <dgm:pt modelId="{C4455AB2-5ACB-41BF-BA34-02D2ADDFBFC3}" type="sibTrans" cxnId="{258533EE-F705-4DF7-878C-CC0A3A2D4E72}">
      <dgm:prSet/>
      <dgm:spPr/>
      <dgm:t>
        <a:bodyPr/>
        <a:lstStyle/>
        <a:p>
          <a:pPr latinLnBrk="1"/>
          <a:endParaRPr lang="ko-KR" altLang="en-US"/>
        </a:p>
      </dgm:t>
    </dgm:pt>
    <dgm:pt modelId="{D60B39B7-B0FB-4F89-830B-0C40B4020BA1}">
      <dgm:prSet phldrT="[텍스트]" custT="1"/>
      <dgm:spPr/>
      <dgm:t>
        <a:bodyPr/>
        <a:lstStyle/>
        <a:p>
          <a:pPr latinLnBrk="1"/>
          <a:r>
            <a:rPr lang="ko-KR" altLang="en-US" sz="1100" b="1" dirty="0">
              <a:solidFill>
                <a:srgbClr val="2AB9C7"/>
              </a:solidFill>
              <a:latin typeface="+mn-lt"/>
            </a:rPr>
            <a:t>로고 사용 규정 유</a:t>
          </a:r>
          <a:r>
            <a:rPr lang="en-US" altLang="ko-KR" sz="1100" b="1" dirty="0">
              <a:solidFill>
                <a:srgbClr val="2AB9C7"/>
              </a:solidFill>
              <a:latin typeface="+mn-lt"/>
            </a:rPr>
            <a:t>/</a:t>
          </a:r>
          <a:r>
            <a:rPr lang="ko-KR" altLang="en-US" sz="1100" b="1" dirty="0">
              <a:solidFill>
                <a:srgbClr val="2AB9C7"/>
              </a:solidFill>
              <a:latin typeface="+mn-lt"/>
            </a:rPr>
            <a:t>무 </a:t>
          </a:r>
          <a:r>
            <a:rPr lang="en-US" altLang="ko-KR" sz="1100" b="0" dirty="0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dirty="0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찾을 수 없음</a:t>
          </a:r>
          <a:r>
            <a:rPr lang="en-US" altLang="ko-KR" sz="1100" b="0" dirty="0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.</a:t>
          </a:r>
        </a:p>
        <a:p>
          <a:pPr latinLnBrk="1"/>
          <a:r>
            <a:rPr lang="ko-KR" altLang="en-US" sz="1100" b="0" dirty="0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참고 </a:t>
          </a:r>
          <a:r>
            <a:rPr lang="en-US" altLang="ko-KR" sz="1100" b="0" dirty="0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en-US" sz="1100" b="1" dirty="0" smtClean="0">
              <a:solidFill>
                <a:schemeClr val="tx1"/>
              </a:solidFill>
              <a:uFillTx/>
              <a:hlinkClick xmlns:r="http://schemas.openxmlformats.org/officeDocument/2006/relationships" r:id="rId1"/>
            </a:rPr>
            <a:t>https://i-sens.com/ko/ci-2/</a:t>
          </a:r>
          <a:r>
            <a:rPr lang="en-US" sz="1100" b="1" dirty="0" smtClean="0">
              <a:solidFill>
                <a:schemeClr val="tx1"/>
              </a:solidFill>
            </a:rPr>
            <a:t>, </a:t>
          </a:r>
          <a:r>
            <a:rPr lang="en-US" sz="1100" b="1" dirty="0" smtClean="0"/>
            <a:t>https://www.samsungsdi.co.kr/about-sdi/ci.html</a:t>
          </a:r>
          <a:endParaRPr lang="ko-KR" altLang="en-US" sz="1100" b="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01F7781F-9633-4B4A-A11D-678DA1172AEE}" type="parTrans" cxnId="{CDFDAC7E-671F-4D42-8E30-D8296EDBAF65}">
      <dgm:prSet/>
      <dgm:spPr/>
      <dgm:t>
        <a:bodyPr/>
        <a:lstStyle/>
        <a:p>
          <a:pPr latinLnBrk="1"/>
          <a:endParaRPr lang="ko-KR" altLang="en-US"/>
        </a:p>
      </dgm:t>
    </dgm:pt>
    <dgm:pt modelId="{EC4C1283-9338-443D-B6C7-66F9905552DC}" type="sibTrans" cxnId="{CDFDAC7E-671F-4D42-8E30-D8296EDBAF65}">
      <dgm:prSet/>
      <dgm:spPr/>
      <dgm:t>
        <a:bodyPr/>
        <a:lstStyle/>
        <a:p>
          <a:pPr latinLnBrk="1"/>
          <a:endParaRPr lang="ko-KR" altLang="en-US"/>
        </a:p>
      </dgm:t>
    </dgm:pt>
    <dgm:pt modelId="{29E70F29-69A1-4720-B9F8-A239D19F5874}" type="pres">
      <dgm:prSet presAssocID="{78B4B756-542A-42DE-878E-77FF91FD2977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AECB982-55FA-4202-8E27-F6B6CC2287CD}" type="pres">
      <dgm:prSet presAssocID="{D58B520D-A07B-4F94-8DF3-9C1500C899DC}" presName="thickLine" presStyleLbl="alignNode1" presStyleIdx="0" presStyleCnt="1"/>
      <dgm:spPr/>
    </dgm:pt>
    <dgm:pt modelId="{174BC0FF-8CB4-4D37-954E-0E6C9CA76C9F}" type="pres">
      <dgm:prSet presAssocID="{D58B520D-A07B-4F94-8DF3-9C1500C899DC}" presName="horz1" presStyleCnt="0"/>
      <dgm:spPr/>
    </dgm:pt>
    <dgm:pt modelId="{53626961-974F-4A63-9DA8-CD56D99EE4DF}" type="pres">
      <dgm:prSet presAssocID="{D58B520D-A07B-4F94-8DF3-9C1500C899DC}" presName="tx1" presStyleLbl="revTx" presStyleIdx="0" presStyleCnt="6"/>
      <dgm:spPr/>
      <dgm:t>
        <a:bodyPr/>
        <a:lstStyle/>
        <a:p>
          <a:pPr latinLnBrk="1"/>
          <a:endParaRPr lang="ko-KR" altLang="en-US"/>
        </a:p>
      </dgm:t>
    </dgm:pt>
    <dgm:pt modelId="{CFF04302-6886-4386-9185-5D53F19CEF97}" type="pres">
      <dgm:prSet presAssocID="{D58B520D-A07B-4F94-8DF3-9C1500C899DC}" presName="vert1" presStyleCnt="0"/>
      <dgm:spPr/>
    </dgm:pt>
    <dgm:pt modelId="{0C885E0C-D76D-4125-B68C-CF5F010F7C54}" type="pres">
      <dgm:prSet presAssocID="{28926570-D9F9-446E-A6FE-D0A1CA8563C3}" presName="vertSpace2a" presStyleCnt="0"/>
      <dgm:spPr/>
    </dgm:pt>
    <dgm:pt modelId="{108F881B-6F84-420B-939B-AC9230DC744A}" type="pres">
      <dgm:prSet presAssocID="{28926570-D9F9-446E-A6FE-D0A1CA8563C3}" presName="horz2" presStyleCnt="0"/>
      <dgm:spPr/>
    </dgm:pt>
    <dgm:pt modelId="{6CF53078-51C0-4286-9F57-837D24110DC0}" type="pres">
      <dgm:prSet presAssocID="{28926570-D9F9-446E-A6FE-D0A1CA8563C3}" presName="horzSpace2" presStyleCnt="0"/>
      <dgm:spPr/>
    </dgm:pt>
    <dgm:pt modelId="{B292DB37-5DAC-4239-B187-DFD8D1E45EBC}" type="pres">
      <dgm:prSet presAssocID="{28926570-D9F9-446E-A6FE-D0A1CA8563C3}" presName="tx2" presStyleLbl="revTx" presStyleIdx="1" presStyleCnt="6" custScaleY="67816"/>
      <dgm:spPr/>
      <dgm:t>
        <a:bodyPr/>
        <a:lstStyle/>
        <a:p>
          <a:pPr latinLnBrk="1"/>
          <a:endParaRPr lang="ko-KR" altLang="en-US"/>
        </a:p>
      </dgm:t>
    </dgm:pt>
    <dgm:pt modelId="{AD57E317-9AA0-4DC4-A66B-22B937972D83}" type="pres">
      <dgm:prSet presAssocID="{28926570-D9F9-446E-A6FE-D0A1CA8563C3}" presName="vert2" presStyleCnt="0"/>
      <dgm:spPr/>
    </dgm:pt>
    <dgm:pt modelId="{4110832E-0718-476E-A490-037F526FEE32}" type="pres">
      <dgm:prSet presAssocID="{28926570-D9F9-446E-A6FE-D0A1CA8563C3}" presName="thinLine2b" presStyleLbl="callout" presStyleIdx="0" presStyleCnt="5"/>
      <dgm:spPr/>
    </dgm:pt>
    <dgm:pt modelId="{220FB411-F50B-4336-9755-D110E95B90D3}" type="pres">
      <dgm:prSet presAssocID="{28926570-D9F9-446E-A6FE-D0A1CA8563C3}" presName="vertSpace2b" presStyleCnt="0"/>
      <dgm:spPr/>
    </dgm:pt>
    <dgm:pt modelId="{2FB5E4A9-35E5-432A-97DB-F6B2A8589124}" type="pres">
      <dgm:prSet presAssocID="{711F28F9-5C6A-452F-B6B7-51D365DA9BE5}" presName="horz2" presStyleCnt="0"/>
      <dgm:spPr/>
    </dgm:pt>
    <dgm:pt modelId="{E086BACF-0701-48E3-8E89-0432DC99AE4A}" type="pres">
      <dgm:prSet presAssocID="{711F28F9-5C6A-452F-B6B7-51D365DA9BE5}" presName="horzSpace2" presStyleCnt="0"/>
      <dgm:spPr/>
    </dgm:pt>
    <dgm:pt modelId="{10968B22-FB99-41A1-9693-4805EB3AA705}" type="pres">
      <dgm:prSet presAssocID="{711F28F9-5C6A-452F-B6B7-51D365DA9BE5}" presName="tx2" presStyleLbl="revTx" presStyleIdx="2" presStyleCnt="6" custScaleY="67816"/>
      <dgm:spPr/>
      <dgm:t>
        <a:bodyPr/>
        <a:lstStyle/>
        <a:p>
          <a:pPr latinLnBrk="1"/>
          <a:endParaRPr lang="ko-KR" altLang="en-US"/>
        </a:p>
      </dgm:t>
    </dgm:pt>
    <dgm:pt modelId="{DB348B1C-28E3-4DE7-9791-71B6F7233EF7}" type="pres">
      <dgm:prSet presAssocID="{711F28F9-5C6A-452F-B6B7-51D365DA9BE5}" presName="vert2" presStyleCnt="0"/>
      <dgm:spPr/>
    </dgm:pt>
    <dgm:pt modelId="{AD911FAF-521A-4820-A828-D3E3718C95AE}" type="pres">
      <dgm:prSet presAssocID="{711F28F9-5C6A-452F-B6B7-51D365DA9BE5}" presName="thinLine2b" presStyleLbl="callout" presStyleIdx="1" presStyleCnt="5"/>
      <dgm:spPr/>
    </dgm:pt>
    <dgm:pt modelId="{4C5D2E02-8333-45C5-B679-ABAEA37859BF}" type="pres">
      <dgm:prSet presAssocID="{711F28F9-5C6A-452F-B6B7-51D365DA9BE5}" presName="vertSpace2b" presStyleCnt="0"/>
      <dgm:spPr/>
    </dgm:pt>
    <dgm:pt modelId="{7CA9ECD0-FF5F-4644-976E-A2853E7EF6C8}" type="pres">
      <dgm:prSet presAssocID="{36EE2512-896A-411B-8C18-A9209D8B8486}" presName="horz2" presStyleCnt="0"/>
      <dgm:spPr/>
    </dgm:pt>
    <dgm:pt modelId="{DAED7C83-48EA-479B-B2FB-7040B8E4E7BE}" type="pres">
      <dgm:prSet presAssocID="{36EE2512-896A-411B-8C18-A9209D8B8486}" presName="horzSpace2" presStyleCnt="0"/>
      <dgm:spPr/>
    </dgm:pt>
    <dgm:pt modelId="{9C8F1E3E-C216-4424-9670-DF95234C16C6}" type="pres">
      <dgm:prSet presAssocID="{36EE2512-896A-411B-8C18-A9209D8B8486}" presName="tx2" presStyleLbl="revTx" presStyleIdx="3" presStyleCnt="6" custScaleY="67816"/>
      <dgm:spPr/>
      <dgm:t>
        <a:bodyPr/>
        <a:lstStyle/>
        <a:p>
          <a:pPr latinLnBrk="1"/>
          <a:endParaRPr lang="ko-KR" altLang="en-US"/>
        </a:p>
      </dgm:t>
    </dgm:pt>
    <dgm:pt modelId="{C20FBA09-16C5-4ED9-B82C-AC601DAFD6F4}" type="pres">
      <dgm:prSet presAssocID="{36EE2512-896A-411B-8C18-A9209D8B8486}" presName="vert2" presStyleCnt="0"/>
      <dgm:spPr/>
    </dgm:pt>
    <dgm:pt modelId="{CF05C026-DB91-43DB-A06E-46B09EDF745D}" type="pres">
      <dgm:prSet presAssocID="{36EE2512-896A-411B-8C18-A9209D8B8486}" presName="thinLine2b" presStyleLbl="callout" presStyleIdx="2" presStyleCnt="5"/>
      <dgm:spPr/>
    </dgm:pt>
    <dgm:pt modelId="{B182119F-908D-475D-910B-CAC0587B2DA3}" type="pres">
      <dgm:prSet presAssocID="{36EE2512-896A-411B-8C18-A9209D8B8486}" presName="vertSpace2b" presStyleCnt="0"/>
      <dgm:spPr/>
    </dgm:pt>
    <dgm:pt modelId="{233B319F-D488-43E6-A3C3-53CDA4F8BF29}" type="pres">
      <dgm:prSet presAssocID="{48B20F56-5579-43A5-B7FC-B6921DBCF66B}" presName="horz2" presStyleCnt="0"/>
      <dgm:spPr/>
    </dgm:pt>
    <dgm:pt modelId="{1CC0291D-9759-43D9-B8D8-FDCAA87A37A3}" type="pres">
      <dgm:prSet presAssocID="{48B20F56-5579-43A5-B7FC-B6921DBCF66B}" presName="horzSpace2" presStyleCnt="0"/>
      <dgm:spPr/>
    </dgm:pt>
    <dgm:pt modelId="{81DFE6F8-DD24-492B-83E1-0830D2F01B2A}" type="pres">
      <dgm:prSet presAssocID="{48B20F56-5579-43A5-B7FC-B6921DBCF66B}" presName="tx2" presStyleLbl="revTx" presStyleIdx="4" presStyleCnt="6" custScaleY="67816"/>
      <dgm:spPr/>
      <dgm:t>
        <a:bodyPr/>
        <a:lstStyle/>
        <a:p>
          <a:pPr latinLnBrk="1"/>
          <a:endParaRPr lang="ko-KR" altLang="en-US"/>
        </a:p>
      </dgm:t>
    </dgm:pt>
    <dgm:pt modelId="{FE4C7192-2E36-4DBC-80C2-DFB3BB155973}" type="pres">
      <dgm:prSet presAssocID="{48B20F56-5579-43A5-B7FC-B6921DBCF66B}" presName="vert2" presStyleCnt="0"/>
      <dgm:spPr/>
    </dgm:pt>
    <dgm:pt modelId="{D235D982-58AD-4B15-9D8D-F549E4F32805}" type="pres">
      <dgm:prSet presAssocID="{48B20F56-5579-43A5-B7FC-B6921DBCF66B}" presName="thinLine2b" presStyleLbl="callout" presStyleIdx="3" presStyleCnt="5"/>
      <dgm:spPr/>
    </dgm:pt>
    <dgm:pt modelId="{94B64609-FE59-4DF2-8443-6E0352E6E9FC}" type="pres">
      <dgm:prSet presAssocID="{48B20F56-5579-43A5-B7FC-B6921DBCF66B}" presName="vertSpace2b" presStyleCnt="0"/>
      <dgm:spPr/>
    </dgm:pt>
    <dgm:pt modelId="{C6A0486D-F6C5-4042-80C6-61E19FC0691F}" type="pres">
      <dgm:prSet presAssocID="{D60B39B7-B0FB-4F89-830B-0C40B4020BA1}" presName="horz2" presStyleCnt="0"/>
      <dgm:spPr/>
    </dgm:pt>
    <dgm:pt modelId="{F253458C-A111-43C5-9C8B-E79F80EEFE6A}" type="pres">
      <dgm:prSet presAssocID="{D60B39B7-B0FB-4F89-830B-0C40B4020BA1}" presName="horzSpace2" presStyleCnt="0"/>
      <dgm:spPr/>
    </dgm:pt>
    <dgm:pt modelId="{4F06D6B1-2BB4-4075-A033-688B589B0B14}" type="pres">
      <dgm:prSet presAssocID="{D60B39B7-B0FB-4F89-830B-0C40B4020BA1}" presName="tx2" presStyleLbl="revTx" presStyleIdx="5" presStyleCnt="6" custScaleY="67816"/>
      <dgm:spPr/>
      <dgm:t>
        <a:bodyPr/>
        <a:lstStyle/>
        <a:p>
          <a:pPr latinLnBrk="1"/>
          <a:endParaRPr lang="ko-KR" altLang="en-US"/>
        </a:p>
      </dgm:t>
    </dgm:pt>
    <dgm:pt modelId="{D22D3395-A616-4309-9A8B-968F96B15176}" type="pres">
      <dgm:prSet presAssocID="{D60B39B7-B0FB-4F89-830B-0C40B4020BA1}" presName="vert2" presStyleCnt="0"/>
      <dgm:spPr/>
    </dgm:pt>
    <dgm:pt modelId="{D0A004F4-AD23-44AD-ADB5-BAD672B8AB1E}" type="pres">
      <dgm:prSet presAssocID="{D60B39B7-B0FB-4F89-830B-0C40B4020BA1}" presName="thinLine2b" presStyleLbl="callout" presStyleIdx="4" presStyleCnt="5"/>
      <dgm:spPr/>
    </dgm:pt>
    <dgm:pt modelId="{4244B347-B834-4540-896B-C1CDB75776CC}" type="pres">
      <dgm:prSet presAssocID="{D60B39B7-B0FB-4F89-830B-0C40B4020BA1}" presName="vertSpace2b" presStyleCnt="0"/>
      <dgm:spPr/>
    </dgm:pt>
  </dgm:ptLst>
  <dgm:cxnLst>
    <dgm:cxn modelId="{68E1D40E-3915-4387-99C4-74338A7B5837}" type="presOf" srcId="{D58B520D-A07B-4F94-8DF3-9C1500C899DC}" destId="{53626961-974F-4A63-9DA8-CD56D99EE4DF}" srcOrd="0" destOrd="0" presId="urn:microsoft.com/office/officeart/2008/layout/LinedList"/>
    <dgm:cxn modelId="{258533EE-F705-4DF7-878C-CC0A3A2D4E72}" srcId="{D58B520D-A07B-4F94-8DF3-9C1500C899DC}" destId="{48B20F56-5579-43A5-B7FC-B6921DBCF66B}" srcOrd="3" destOrd="0" parTransId="{0D8B302B-B7A7-4DD5-B555-3AF9D3B6CEEC}" sibTransId="{C4455AB2-5ACB-41BF-BA34-02D2ADDFBFC3}"/>
    <dgm:cxn modelId="{CDFDAC7E-671F-4D42-8E30-D8296EDBAF65}" srcId="{D58B520D-A07B-4F94-8DF3-9C1500C899DC}" destId="{D60B39B7-B0FB-4F89-830B-0C40B4020BA1}" srcOrd="4" destOrd="0" parTransId="{01F7781F-9633-4B4A-A11D-678DA1172AEE}" sibTransId="{EC4C1283-9338-443D-B6C7-66F9905552DC}"/>
    <dgm:cxn modelId="{3C44EB8B-6E96-4618-80BA-67174B98DA0A}" type="presOf" srcId="{48B20F56-5579-43A5-B7FC-B6921DBCF66B}" destId="{81DFE6F8-DD24-492B-83E1-0830D2F01B2A}" srcOrd="0" destOrd="0" presId="urn:microsoft.com/office/officeart/2008/layout/LinedList"/>
    <dgm:cxn modelId="{61F8C9C8-B2C0-4C9A-983D-2EACECA974A2}" srcId="{D58B520D-A07B-4F94-8DF3-9C1500C899DC}" destId="{28926570-D9F9-446E-A6FE-D0A1CA8563C3}" srcOrd="0" destOrd="0" parTransId="{942DBD04-AC7E-49A2-A4AA-B91B3D259276}" sibTransId="{A3E5F99B-F69F-4C7A-97B1-7D804234C214}"/>
    <dgm:cxn modelId="{4A04DA38-9CD6-4FAE-BEF9-DA47CD2A52B8}" type="presOf" srcId="{36EE2512-896A-411B-8C18-A9209D8B8486}" destId="{9C8F1E3E-C216-4424-9670-DF95234C16C6}" srcOrd="0" destOrd="0" presId="urn:microsoft.com/office/officeart/2008/layout/LinedList"/>
    <dgm:cxn modelId="{E2F4C5E9-E815-47F5-9B07-14C10E731888}" type="presOf" srcId="{711F28F9-5C6A-452F-B6B7-51D365DA9BE5}" destId="{10968B22-FB99-41A1-9693-4805EB3AA705}" srcOrd="0" destOrd="0" presId="urn:microsoft.com/office/officeart/2008/layout/LinedList"/>
    <dgm:cxn modelId="{99BEB4FC-C7B0-41BD-B961-E7A774109E9F}" type="presOf" srcId="{D60B39B7-B0FB-4F89-830B-0C40B4020BA1}" destId="{4F06D6B1-2BB4-4075-A033-688B589B0B14}" srcOrd="0" destOrd="0" presId="urn:microsoft.com/office/officeart/2008/layout/LinedList"/>
    <dgm:cxn modelId="{49AF6182-1BA8-42FA-B606-39E71ECC384D}" srcId="{D58B520D-A07B-4F94-8DF3-9C1500C899DC}" destId="{711F28F9-5C6A-452F-B6B7-51D365DA9BE5}" srcOrd="1" destOrd="0" parTransId="{E6BBB757-E182-4A7C-AD73-090A29D9DC9D}" sibTransId="{CA49FA52-5989-4E9B-96E7-82AB9DAC88EC}"/>
    <dgm:cxn modelId="{37352D5D-983C-4B8E-B80F-BF9AB47A236D}" srcId="{78B4B756-542A-42DE-878E-77FF91FD2977}" destId="{D58B520D-A07B-4F94-8DF3-9C1500C899DC}" srcOrd="0" destOrd="0" parTransId="{2A7C9E93-EB2E-4231-8DA7-1E640460AB28}" sibTransId="{1F8783D3-8D2F-4F76-AF1C-25D324BD0D03}"/>
    <dgm:cxn modelId="{040649DB-B7E2-40E6-B8F1-079AC4E5E770}" type="presOf" srcId="{78B4B756-542A-42DE-878E-77FF91FD2977}" destId="{29E70F29-69A1-4720-B9F8-A239D19F5874}" srcOrd="0" destOrd="0" presId="urn:microsoft.com/office/officeart/2008/layout/LinedList"/>
    <dgm:cxn modelId="{3864695B-4312-42AD-B616-2BEF5E8E430C}" srcId="{D58B520D-A07B-4F94-8DF3-9C1500C899DC}" destId="{36EE2512-896A-411B-8C18-A9209D8B8486}" srcOrd="2" destOrd="0" parTransId="{D2A8114D-A229-4172-974F-0B46CE7FB202}" sibTransId="{FA1528B4-2ECC-4930-9E81-09442B71C991}"/>
    <dgm:cxn modelId="{A43F6A05-69BA-4A7C-BD72-EF3B441F30B7}" type="presOf" srcId="{28926570-D9F9-446E-A6FE-D0A1CA8563C3}" destId="{B292DB37-5DAC-4239-B187-DFD8D1E45EBC}" srcOrd="0" destOrd="0" presId="urn:microsoft.com/office/officeart/2008/layout/LinedList"/>
    <dgm:cxn modelId="{E802829F-B414-4F58-85D9-779B444B32C1}" type="presParOf" srcId="{29E70F29-69A1-4720-B9F8-A239D19F5874}" destId="{BAECB982-55FA-4202-8E27-F6B6CC2287CD}" srcOrd="0" destOrd="0" presId="urn:microsoft.com/office/officeart/2008/layout/LinedList"/>
    <dgm:cxn modelId="{E6D3800E-25BB-4FC4-BAF3-A8D056ACD405}" type="presParOf" srcId="{29E70F29-69A1-4720-B9F8-A239D19F5874}" destId="{174BC0FF-8CB4-4D37-954E-0E6C9CA76C9F}" srcOrd="1" destOrd="0" presId="urn:microsoft.com/office/officeart/2008/layout/LinedList"/>
    <dgm:cxn modelId="{F64CC9CD-A485-4F52-9E5E-1EA00C98B199}" type="presParOf" srcId="{174BC0FF-8CB4-4D37-954E-0E6C9CA76C9F}" destId="{53626961-974F-4A63-9DA8-CD56D99EE4DF}" srcOrd="0" destOrd="0" presId="urn:microsoft.com/office/officeart/2008/layout/LinedList"/>
    <dgm:cxn modelId="{A93E3F1F-AEFB-45EC-8B30-B907D02FDD21}" type="presParOf" srcId="{174BC0FF-8CB4-4D37-954E-0E6C9CA76C9F}" destId="{CFF04302-6886-4386-9185-5D53F19CEF97}" srcOrd="1" destOrd="0" presId="urn:microsoft.com/office/officeart/2008/layout/LinedList"/>
    <dgm:cxn modelId="{474B2D15-4033-4168-B028-CA92E66BA2C0}" type="presParOf" srcId="{CFF04302-6886-4386-9185-5D53F19CEF97}" destId="{0C885E0C-D76D-4125-B68C-CF5F010F7C54}" srcOrd="0" destOrd="0" presId="urn:microsoft.com/office/officeart/2008/layout/LinedList"/>
    <dgm:cxn modelId="{32225969-42FC-47AF-84E3-C2890432A4CC}" type="presParOf" srcId="{CFF04302-6886-4386-9185-5D53F19CEF97}" destId="{108F881B-6F84-420B-939B-AC9230DC744A}" srcOrd="1" destOrd="0" presId="urn:microsoft.com/office/officeart/2008/layout/LinedList"/>
    <dgm:cxn modelId="{D29A0A27-3B2D-4584-8343-EBAD8B0C5F89}" type="presParOf" srcId="{108F881B-6F84-420B-939B-AC9230DC744A}" destId="{6CF53078-51C0-4286-9F57-837D24110DC0}" srcOrd="0" destOrd="0" presId="urn:microsoft.com/office/officeart/2008/layout/LinedList"/>
    <dgm:cxn modelId="{CC5849D8-72FC-4253-8E52-F9A9ABE6FA37}" type="presParOf" srcId="{108F881B-6F84-420B-939B-AC9230DC744A}" destId="{B292DB37-5DAC-4239-B187-DFD8D1E45EBC}" srcOrd="1" destOrd="0" presId="urn:microsoft.com/office/officeart/2008/layout/LinedList"/>
    <dgm:cxn modelId="{3211012D-2869-4F54-9F7E-7BE3E75EF86B}" type="presParOf" srcId="{108F881B-6F84-420B-939B-AC9230DC744A}" destId="{AD57E317-9AA0-4DC4-A66B-22B937972D83}" srcOrd="2" destOrd="0" presId="urn:microsoft.com/office/officeart/2008/layout/LinedList"/>
    <dgm:cxn modelId="{6384BF65-C2B1-4FA2-9F12-A136E8A4DF44}" type="presParOf" srcId="{CFF04302-6886-4386-9185-5D53F19CEF97}" destId="{4110832E-0718-476E-A490-037F526FEE32}" srcOrd="2" destOrd="0" presId="urn:microsoft.com/office/officeart/2008/layout/LinedList"/>
    <dgm:cxn modelId="{10529DC7-6948-4751-9936-BF30B8FA5309}" type="presParOf" srcId="{CFF04302-6886-4386-9185-5D53F19CEF97}" destId="{220FB411-F50B-4336-9755-D110E95B90D3}" srcOrd="3" destOrd="0" presId="urn:microsoft.com/office/officeart/2008/layout/LinedList"/>
    <dgm:cxn modelId="{421C04EA-6E61-4DA3-AE18-D4BC707F59B9}" type="presParOf" srcId="{CFF04302-6886-4386-9185-5D53F19CEF97}" destId="{2FB5E4A9-35E5-432A-97DB-F6B2A8589124}" srcOrd="4" destOrd="0" presId="urn:microsoft.com/office/officeart/2008/layout/LinedList"/>
    <dgm:cxn modelId="{47756905-2295-4A49-8452-835B7BA26480}" type="presParOf" srcId="{2FB5E4A9-35E5-432A-97DB-F6B2A8589124}" destId="{E086BACF-0701-48E3-8E89-0432DC99AE4A}" srcOrd="0" destOrd="0" presId="urn:microsoft.com/office/officeart/2008/layout/LinedList"/>
    <dgm:cxn modelId="{16F52470-5B50-400B-ACAB-59CD9222E91A}" type="presParOf" srcId="{2FB5E4A9-35E5-432A-97DB-F6B2A8589124}" destId="{10968B22-FB99-41A1-9693-4805EB3AA705}" srcOrd="1" destOrd="0" presId="urn:microsoft.com/office/officeart/2008/layout/LinedList"/>
    <dgm:cxn modelId="{F69B06FD-69EC-431A-B56C-019F6C8922E1}" type="presParOf" srcId="{2FB5E4A9-35E5-432A-97DB-F6B2A8589124}" destId="{DB348B1C-28E3-4DE7-9791-71B6F7233EF7}" srcOrd="2" destOrd="0" presId="urn:microsoft.com/office/officeart/2008/layout/LinedList"/>
    <dgm:cxn modelId="{72F13B86-50BB-4B16-934F-23B591607D02}" type="presParOf" srcId="{CFF04302-6886-4386-9185-5D53F19CEF97}" destId="{AD911FAF-521A-4820-A828-D3E3718C95AE}" srcOrd="5" destOrd="0" presId="urn:microsoft.com/office/officeart/2008/layout/LinedList"/>
    <dgm:cxn modelId="{F996FE4E-38C1-4EC0-A981-E9B1432C2C52}" type="presParOf" srcId="{CFF04302-6886-4386-9185-5D53F19CEF97}" destId="{4C5D2E02-8333-45C5-B679-ABAEA37859BF}" srcOrd="6" destOrd="0" presId="urn:microsoft.com/office/officeart/2008/layout/LinedList"/>
    <dgm:cxn modelId="{3F8E89E7-9EDE-401E-859C-E8B00A8F8BDD}" type="presParOf" srcId="{CFF04302-6886-4386-9185-5D53F19CEF97}" destId="{7CA9ECD0-FF5F-4644-976E-A2853E7EF6C8}" srcOrd="7" destOrd="0" presId="urn:microsoft.com/office/officeart/2008/layout/LinedList"/>
    <dgm:cxn modelId="{3289464F-955D-42ED-AEAE-C29FCAFD2111}" type="presParOf" srcId="{7CA9ECD0-FF5F-4644-976E-A2853E7EF6C8}" destId="{DAED7C83-48EA-479B-B2FB-7040B8E4E7BE}" srcOrd="0" destOrd="0" presId="urn:microsoft.com/office/officeart/2008/layout/LinedList"/>
    <dgm:cxn modelId="{F8630230-C318-4802-B246-4CB2438707EE}" type="presParOf" srcId="{7CA9ECD0-FF5F-4644-976E-A2853E7EF6C8}" destId="{9C8F1E3E-C216-4424-9670-DF95234C16C6}" srcOrd="1" destOrd="0" presId="urn:microsoft.com/office/officeart/2008/layout/LinedList"/>
    <dgm:cxn modelId="{4810BD09-077D-4641-A604-0A75C6CFDDE1}" type="presParOf" srcId="{7CA9ECD0-FF5F-4644-976E-A2853E7EF6C8}" destId="{C20FBA09-16C5-4ED9-B82C-AC601DAFD6F4}" srcOrd="2" destOrd="0" presId="urn:microsoft.com/office/officeart/2008/layout/LinedList"/>
    <dgm:cxn modelId="{40604B36-871F-4833-9ED6-625D6BCA6D5C}" type="presParOf" srcId="{CFF04302-6886-4386-9185-5D53F19CEF97}" destId="{CF05C026-DB91-43DB-A06E-46B09EDF745D}" srcOrd="8" destOrd="0" presId="urn:microsoft.com/office/officeart/2008/layout/LinedList"/>
    <dgm:cxn modelId="{3ED68484-F527-4D5A-9EF7-BA2C26D9B65C}" type="presParOf" srcId="{CFF04302-6886-4386-9185-5D53F19CEF97}" destId="{B182119F-908D-475D-910B-CAC0587B2DA3}" srcOrd="9" destOrd="0" presId="urn:microsoft.com/office/officeart/2008/layout/LinedList"/>
    <dgm:cxn modelId="{A4FB4CA6-2A9B-4034-991B-372F6DAA6A99}" type="presParOf" srcId="{CFF04302-6886-4386-9185-5D53F19CEF97}" destId="{233B319F-D488-43E6-A3C3-53CDA4F8BF29}" srcOrd="10" destOrd="0" presId="urn:microsoft.com/office/officeart/2008/layout/LinedList"/>
    <dgm:cxn modelId="{CE46452B-74B1-4428-AB1B-D30649A2E44E}" type="presParOf" srcId="{233B319F-D488-43E6-A3C3-53CDA4F8BF29}" destId="{1CC0291D-9759-43D9-B8D8-FDCAA87A37A3}" srcOrd="0" destOrd="0" presId="urn:microsoft.com/office/officeart/2008/layout/LinedList"/>
    <dgm:cxn modelId="{E4888E48-2C30-440A-9EAC-0D4FD9AC9638}" type="presParOf" srcId="{233B319F-D488-43E6-A3C3-53CDA4F8BF29}" destId="{81DFE6F8-DD24-492B-83E1-0830D2F01B2A}" srcOrd="1" destOrd="0" presId="urn:microsoft.com/office/officeart/2008/layout/LinedList"/>
    <dgm:cxn modelId="{8D6D659F-CAC5-43BC-80FE-94AB7037F498}" type="presParOf" srcId="{233B319F-D488-43E6-A3C3-53CDA4F8BF29}" destId="{FE4C7192-2E36-4DBC-80C2-DFB3BB155973}" srcOrd="2" destOrd="0" presId="urn:microsoft.com/office/officeart/2008/layout/LinedList"/>
    <dgm:cxn modelId="{C3534527-9D8B-4F38-9FBB-1A8842B2A4E0}" type="presParOf" srcId="{CFF04302-6886-4386-9185-5D53F19CEF97}" destId="{D235D982-58AD-4B15-9D8D-F549E4F32805}" srcOrd="11" destOrd="0" presId="urn:microsoft.com/office/officeart/2008/layout/LinedList"/>
    <dgm:cxn modelId="{9CBBD2E8-41AA-4111-99DD-57DACBC4647E}" type="presParOf" srcId="{CFF04302-6886-4386-9185-5D53F19CEF97}" destId="{94B64609-FE59-4DF2-8443-6E0352E6E9FC}" srcOrd="12" destOrd="0" presId="urn:microsoft.com/office/officeart/2008/layout/LinedList"/>
    <dgm:cxn modelId="{50BC9665-7992-4AF5-AEC0-158255D4E331}" type="presParOf" srcId="{CFF04302-6886-4386-9185-5D53F19CEF97}" destId="{C6A0486D-F6C5-4042-80C6-61E19FC0691F}" srcOrd="13" destOrd="0" presId="urn:microsoft.com/office/officeart/2008/layout/LinedList"/>
    <dgm:cxn modelId="{862809D5-D05A-4A8D-9F5D-3B585B13C6C6}" type="presParOf" srcId="{C6A0486D-F6C5-4042-80C6-61E19FC0691F}" destId="{F253458C-A111-43C5-9C8B-E79F80EEFE6A}" srcOrd="0" destOrd="0" presId="urn:microsoft.com/office/officeart/2008/layout/LinedList"/>
    <dgm:cxn modelId="{96386CFA-1F42-48EE-90BB-53A58630E55C}" type="presParOf" srcId="{C6A0486D-F6C5-4042-80C6-61E19FC0691F}" destId="{4F06D6B1-2BB4-4075-A033-688B589B0B14}" srcOrd="1" destOrd="0" presId="urn:microsoft.com/office/officeart/2008/layout/LinedList"/>
    <dgm:cxn modelId="{0E5E172A-F7A6-4452-AC0E-524BB4848C09}" type="presParOf" srcId="{C6A0486D-F6C5-4042-80C6-61E19FC0691F}" destId="{D22D3395-A616-4309-9A8B-968F96B15176}" srcOrd="2" destOrd="0" presId="urn:microsoft.com/office/officeart/2008/layout/LinedList"/>
    <dgm:cxn modelId="{4A44D11B-286B-414F-887D-AEB68B162567}" type="presParOf" srcId="{CFF04302-6886-4386-9185-5D53F19CEF97}" destId="{D0A004F4-AD23-44AD-ADB5-BAD672B8AB1E}" srcOrd="14" destOrd="0" presId="urn:microsoft.com/office/officeart/2008/layout/LinedList"/>
    <dgm:cxn modelId="{15EB5019-FC5E-4F78-9825-9BED6F4FCEE1}" type="presParOf" srcId="{CFF04302-6886-4386-9185-5D53F19CEF97}" destId="{4244B347-B834-4540-896B-C1CDB75776CC}" srcOrd="15" destOrd="0" presId="urn:microsoft.com/office/officeart/2008/layout/LinedList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8B4B756-542A-42DE-878E-77FF91FD2977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D58B520D-A07B-4F94-8DF3-9C1500C899DC}">
      <dgm:prSet phldrT="[텍스트]" custT="1"/>
      <dgm:spPr/>
      <dgm:t>
        <a:bodyPr/>
        <a:lstStyle/>
        <a:p>
          <a:pPr latinLnBrk="1"/>
          <a:r>
            <a:rPr lang="ko-KR" altLang="en-US" sz="2000" b="1" dirty="0"/>
            <a:t>요구사항</a:t>
          </a:r>
        </a:p>
      </dgm:t>
    </dgm:pt>
    <dgm:pt modelId="{2A7C9E93-EB2E-4231-8DA7-1E640460AB28}" type="parTrans" cxnId="{37352D5D-983C-4B8E-B80F-BF9AB47A236D}">
      <dgm:prSet/>
      <dgm:spPr/>
      <dgm:t>
        <a:bodyPr/>
        <a:lstStyle/>
        <a:p>
          <a:pPr latinLnBrk="1"/>
          <a:endParaRPr lang="ko-KR" altLang="en-US"/>
        </a:p>
      </dgm:t>
    </dgm:pt>
    <dgm:pt modelId="{1F8783D3-8D2F-4F76-AF1C-25D324BD0D03}" type="sibTrans" cxnId="{37352D5D-983C-4B8E-B80F-BF9AB47A236D}">
      <dgm:prSet/>
      <dgm:spPr/>
      <dgm:t>
        <a:bodyPr/>
        <a:lstStyle/>
        <a:p>
          <a:pPr latinLnBrk="1"/>
          <a:endParaRPr lang="ko-KR" altLang="en-US"/>
        </a:p>
      </dgm:t>
    </dgm:pt>
    <dgm:pt modelId="{28926570-D9F9-446E-A6FE-D0A1CA8563C3}">
      <dgm:prSet phldrT="[텍스트]" custT="1"/>
      <dgm:spPr/>
      <dgm:t>
        <a:bodyPr/>
        <a:lstStyle/>
        <a:p>
          <a:pPr latinLnBrk="1"/>
          <a:r>
            <a:rPr lang="ko-KR" altLang="en-US" sz="1100" b="1" dirty="0">
              <a:solidFill>
                <a:srgbClr val="2AB9C7"/>
              </a:solidFill>
              <a:latin typeface="+mn-lt"/>
            </a:rPr>
            <a:t>사이트 변경 사유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dirty="0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전체적으로 비슷한 레이아웃과 정렬</a:t>
          </a:r>
          <a:r>
            <a:rPr lang="en-US" altLang="ko-KR" sz="1100" b="0" dirty="0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 </a:t>
          </a:r>
          <a:r>
            <a:rPr lang="ko-KR" altLang="en-US" sz="1100" b="0" dirty="0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너무 큰 이미지 배치로 </a:t>
          </a:r>
          <a:r>
            <a:rPr lang="ko-KR" altLang="en-US" sz="1100" b="0" dirty="0" err="1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가독성과</a:t>
          </a:r>
          <a:r>
            <a:rPr lang="ko-KR" altLang="en-US" sz="1100" b="0" dirty="0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심미성이 떨어짐</a:t>
          </a:r>
          <a:r>
            <a:rPr lang="en-US" altLang="ko-KR" sz="1100" b="0" dirty="0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. </a:t>
          </a:r>
          <a:r>
            <a:rPr lang="ko-KR" altLang="en-US" sz="1100" b="0" dirty="0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복잡하고 비슷한 이름의 메뉴와 페이지들이 보는 이들에게 혼돈을 줌</a:t>
          </a:r>
          <a:r>
            <a:rPr lang="en-US" altLang="ko-KR" sz="1100" b="0" dirty="0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. </a:t>
          </a:r>
          <a:r>
            <a:rPr lang="ko-KR" altLang="en-US" sz="1100" b="0" dirty="0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특색 없는 디자인으로 브랜드의 특징과 아이덴티티가 잘 드러나지 않음</a:t>
          </a:r>
          <a:r>
            <a:rPr lang="en-US" altLang="ko-KR" sz="1100" b="0" dirty="0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.</a:t>
          </a:r>
          <a:endParaRPr lang="ko-KR" altLang="en-US" sz="1100" b="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942DBD04-AC7E-49A2-A4AA-B91B3D259276}" type="parTrans" cxnId="{61F8C9C8-B2C0-4C9A-983D-2EACECA974A2}">
      <dgm:prSet/>
      <dgm:spPr/>
      <dgm:t>
        <a:bodyPr/>
        <a:lstStyle/>
        <a:p>
          <a:pPr latinLnBrk="1"/>
          <a:endParaRPr lang="ko-KR" altLang="en-US"/>
        </a:p>
      </dgm:t>
    </dgm:pt>
    <dgm:pt modelId="{A3E5F99B-F69F-4C7A-97B1-7D804234C214}" type="sibTrans" cxnId="{61F8C9C8-B2C0-4C9A-983D-2EACECA974A2}">
      <dgm:prSet/>
      <dgm:spPr/>
      <dgm:t>
        <a:bodyPr/>
        <a:lstStyle/>
        <a:p>
          <a:pPr latinLnBrk="1"/>
          <a:endParaRPr lang="ko-KR" altLang="en-US"/>
        </a:p>
      </dgm:t>
    </dgm:pt>
    <dgm:pt modelId="{711F28F9-5C6A-452F-B6B7-51D365DA9BE5}">
      <dgm:prSet phldrT="[텍스트]" custT="1"/>
      <dgm:spPr/>
      <dgm:t>
        <a:bodyPr/>
        <a:lstStyle/>
        <a:p>
          <a:pPr latinLnBrk="1"/>
          <a:r>
            <a:rPr lang="ko-KR" altLang="en-US" sz="1100" b="1" dirty="0">
              <a:solidFill>
                <a:srgbClr val="2AB9C7"/>
              </a:solidFill>
              <a:latin typeface="+mn-lt"/>
            </a:rPr>
            <a:t>기대하는 결과</a:t>
          </a:r>
          <a:r>
            <a:rPr lang="ko-KR" altLang="en-US" sz="1100" b="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</a:rPr>
            <a:t>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dirty="0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브랜드의 다양한 정보를 </a:t>
          </a:r>
          <a:r>
            <a:rPr lang="ko-KR" altLang="en-US" sz="1100" b="0" dirty="0" err="1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알기쉽게</a:t>
          </a:r>
          <a:r>
            <a:rPr lang="ko-KR" altLang="en-US" sz="1100" b="0" dirty="0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정리해 정확한 정보를 전달함</a:t>
          </a:r>
          <a:r>
            <a:rPr lang="en-US" altLang="ko-KR" sz="1100" b="0" dirty="0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.</a:t>
          </a:r>
          <a:r>
            <a:rPr lang="ko-KR" altLang="en-US" sz="1100" b="0" dirty="0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브랜드만의 아이덴티티를 나타낸 디자인으로 사람들에게 브랜드의 이미지를 </a:t>
          </a:r>
          <a:r>
            <a:rPr lang="ko-KR" altLang="en-US" sz="1100" b="0" dirty="0" err="1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각인시킴</a:t>
          </a:r>
          <a:r>
            <a:rPr lang="en-US" altLang="ko-KR" sz="1100" b="0" dirty="0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.</a:t>
          </a:r>
          <a:endParaRPr lang="ko-KR" altLang="en-US" sz="1100" b="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E6BBB757-E182-4A7C-AD73-090A29D9DC9D}" type="parTrans" cxnId="{49AF6182-1BA8-42FA-B606-39E71ECC384D}">
      <dgm:prSet/>
      <dgm:spPr/>
      <dgm:t>
        <a:bodyPr/>
        <a:lstStyle/>
        <a:p>
          <a:pPr latinLnBrk="1"/>
          <a:endParaRPr lang="ko-KR" altLang="en-US"/>
        </a:p>
      </dgm:t>
    </dgm:pt>
    <dgm:pt modelId="{CA49FA52-5989-4E9B-96E7-82AB9DAC88EC}" type="sibTrans" cxnId="{49AF6182-1BA8-42FA-B606-39E71ECC384D}">
      <dgm:prSet/>
      <dgm:spPr/>
      <dgm:t>
        <a:bodyPr/>
        <a:lstStyle/>
        <a:p>
          <a:pPr latinLnBrk="1"/>
          <a:endParaRPr lang="ko-KR" altLang="en-US"/>
        </a:p>
      </dgm:t>
    </dgm:pt>
    <dgm:pt modelId="{36EE2512-896A-411B-8C18-A9209D8B8486}">
      <dgm:prSet phldrT="[텍스트]" custT="1"/>
      <dgm:spPr/>
      <dgm:t>
        <a:bodyPr/>
        <a:lstStyle/>
        <a:p>
          <a:pPr latinLnBrk="1"/>
          <a:r>
            <a:rPr lang="ko-KR" altLang="en-US" sz="1100" b="1" dirty="0">
              <a:solidFill>
                <a:srgbClr val="2AB9C7"/>
              </a:solidFill>
              <a:latin typeface="+mn-lt"/>
            </a:rPr>
            <a:t>요구 디바이스 환경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en-US" altLang="ko-KR" sz="1100" b="0" dirty="0" smtClean="0"/>
            <a:t>pc</a:t>
          </a:r>
          <a:r>
            <a:rPr lang="ko-KR" altLang="en-US" sz="1100" b="0" dirty="0" smtClean="0"/>
            <a:t>기본형</a:t>
          </a:r>
          <a:r>
            <a:rPr lang="en-US" altLang="ko-KR" sz="1100" b="0" dirty="0" smtClean="0"/>
            <a:t>+</a:t>
          </a:r>
          <a:r>
            <a:rPr lang="ko-KR" altLang="en-US" sz="1100" b="0" dirty="0" err="1" smtClean="0"/>
            <a:t>풀페이지</a:t>
          </a:r>
          <a:r>
            <a:rPr lang="en-US" altLang="ko-KR" sz="1100" b="0" dirty="0" smtClean="0"/>
            <a:t>( 960px</a:t>
          </a:r>
          <a:r>
            <a:rPr lang="ko-KR" altLang="en-US" sz="1100" b="0" dirty="0" smtClean="0"/>
            <a:t>이상 </a:t>
          </a:r>
          <a:r>
            <a:rPr lang="en-US" altLang="ko-KR" sz="1100" b="0" dirty="0" smtClean="0"/>
            <a:t>)</a:t>
          </a:r>
          <a:endParaRPr lang="ko-KR" altLang="en-US" sz="1100" b="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D2A8114D-A229-4172-974F-0B46CE7FB202}" type="parTrans" cxnId="{3864695B-4312-42AD-B616-2BEF5E8E430C}">
      <dgm:prSet/>
      <dgm:spPr/>
      <dgm:t>
        <a:bodyPr/>
        <a:lstStyle/>
        <a:p>
          <a:pPr latinLnBrk="1"/>
          <a:endParaRPr lang="ko-KR" altLang="en-US"/>
        </a:p>
      </dgm:t>
    </dgm:pt>
    <dgm:pt modelId="{FA1528B4-2ECC-4930-9E81-09442B71C991}" type="sibTrans" cxnId="{3864695B-4312-42AD-B616-2BEF5E8E430C}">
      <dgm:prSet/>
      <dgm:spPr/>
      <dgm:t>
        <a:bodyPr/>
        <a:lstStyle/>
        <a:p>
          <a:pPr latinLnBrk="1"/>
          <a:endParaRPr lang="ko-KR" altLang="en-US"/>
        </a:p>
      </dgm:t>
    </dgm:pt>
    <dgm:pt modelId="{48B20F56-5579-43A5-B7FC-B6921DBCF66B}">
      <dgm:prSet phldrT="[텍스트]" custT="1"/>
      <dgm:spPr/>
      <dgm:t>
        <a:bodyPr/>
        <a:lstStyle/>
        <a:p>
          <a:pPr latinLnBrk="1"/>
          <a:r>
            <a:rPr lang="ko-KR" altLang="en-US" sz="1100" b="1" dirty="0">
              <a:solidFill>
                <a:srgbClr val="2AB9C7"/>
              </a:solidFill>
              <a:latin typeface="+mn-lt"/>
            </a:rPr>
            <a:t>사용 색상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dirty="0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빨간색</a:t>
          </a:r>
          <a:r>
            <a:rPr lang="en-US" altLang="ko-KR" sz="1100" b="0" dirty="0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 </a:t>
          </a:r>
          <a:r>
            <a:rPr lang="ko-KR" altLang="en-US" sz="1100" b="0" dirty="0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흰색</a:t>
          </a:r>
          <a:r>
            <a:rPr lang="en-US" altLang="ko-KR" sz="1100" b="0" dirty="0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 </a:t>
          </a:r>
          <a:r>
            <a:rPr lang="ko-KR" altLang="en-US" sz="1100" b="0" dirty="0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검정색</a:t>
          </a:r>
          <a:endParaRPr lang="ko-KR" altLang="en-US" sz="1100" b="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0D8B302B-B7A7-4DD5-B555-3AF9D3B6CEEC}" type="parTrans" cxnId="{258533EE-F705-4DF7-878C-CC0A3A2D4E72}">
      <dgm:prSet/>
      <dgm:spPr/>
      <dgm:t>
        <a:bodyPr/>
        <a:lstStyle/>
        <a:p>
          <a:pPr latinLnBrk="1"/>
          <a:endParaRPr lang="ko-KR" altLang="en-US"/>
        </a:p>
      </dgm:t>
    </dgm:pt>
    <dgm:pt modelId="{C4455AB2-5ACB-41BF-BA34-02D2ADDFBFC3}" type="sibTrans" cxnId="{258533EE-F705-4DF7-878C-CC0A3A2D4E72}">
      <dgm:prSet/>
      <dgm:spPr/>
      <dgm:t>
        <a:bodyPr/>
        <a:lstStyle/>
        <a:p>
          <a:pPr latinLnBrk="1"/>
          <a:endParaRPr lang="ko-KR" altLang="en-US"/>
        </a:p>
      </dgm:t>
    </dgm:pt>
    <dgm:pt modelId="{D60B39B7-B0FB-4F89-830B-0C40B4020BA1}">
      <dgm:prSet phldrT="[텍스트]" custT="1"/>
      <dgm:spPr/>
      <dgm:t>
        <a:bodyPr/>
        <a:lstStyle/>
        <a:p>
          <a:pPr latinLnBrk="1"/>
          <a:r>
            <a:rPr lang="ko-KR" altLang="en-US" sz="1100" b="1" dirty="0">
              <a:solidFill>
                <a:srgbClr val="2AB9C7"/>
              </a:solidFill>
              <a:latin typeface="+mn-lt"/>
            </a:rPr>
            <a:t>디자인 컨셉 </a:t>
          </a:r>
          <a:r>
            <a:rPr lang="en-US" altLang="ko-KR" sz="1100" b="0" dirty="0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dirty="0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유럽의 신사적이고 깔끔한 느낌</a:t>
          </a:r>
          <a:r>
            <a:rPr lang="en-US" altLang="ko-KR" sz="1100" b="0" dirty="0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 </a:t>
          </a:r>
          <a:r>
            <a:rPr lang="ko-KR" altLang="en-US" sz="1100" b="0" dirty="0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깊은 역사를 드러내는 고급스러운 느낌</a:t>
          </a:r>
          <a:endParaRPr lang="ko-KR" altLang="en-US" sz="1100" b="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01F7781F-9633-4B4A-A11D-678DA1172AEE}" type="parTrans" cxnId="{CDFDAC7E-671F-4D42-8E30-D8296EDBAF65}">
      <dgm:prSet/>
      <dgm:spPr/>
      <dgm:t>
        <a:bodyPr/>
        <a:lstStyle/>
        <a:p>
          <a:pPr latinLnBrk="1"/>
          <a:endParaRPr lang="ko-KR" altLang="en-US"/>
        </a:p>
      </dgm:t>
    </dgm:pt>
    <dgm:pt modelId="{EC4C1283-9338-443D-B6C7-66F9905552DC}" type="sibTrans" cxnId="{CDFDAC7E-671F-4D42-8E30-D8296EDBAF65}">
      <dgm:prSet/>
      <dgm:spPr/>
      <dgm:t>
        <a:bodyPr/>
        <a:lstStyle/>
        <a:p>
          <a:pPr latinLnBrk="1"/>
          <a:endParaRPr lang="ko-KR" altLang="en-US"/>
        </a:p>
      </dgm:t>
    </dgm:pt>
    <dgm:pt modelId="{70057C24-78A9-4E15-805D-4830A7B87457}">
      <dgm:prSet phldrT="[텍스트]" custT="1"/>
      <dgm:spPr/>
      <dgm:t>
        <a:bodyPr/>
        <a:lstStyle/>
        <a:p>
          <a:pPr latinLnBrk="1"/>
          <a:r>
            <a:rPr lang="ko-KR" altLang="en-US" sz="1100" b="1" dirty="0">
              <a:solidFill>
                <a:srgbClr val="2AB9C7"/>
              </a:solidFill>
              <a:latin typeface="+mn-lt"/>
            </a:rPr>
            <a:t>주요 사이트 키워드</a:t>
          </a:r>
          <a:r>
            <a:rPr lang="en-US" altLang="ko-KR" sz="1100" b="1" dirty="0">
              <a:solidFill>
                <a:srgbClr val="2AB9C7"/>
              </a:solidFill>
              <a:latin typeface="+mn-lt"/>
            </a:rPr>
            <a:t>(1</a:t>
          </a:r>
          <a:r>
            <a:rPr lang="ko-KR" altLang="en-US" sz="1100" b="1" dirty="0">
              <a:solidFill>
                <a:srgbClr val="2AB9C7"/>
              </a:solidFill>
              <a:latin typeface="+mn-lt"/>
            </a:rPr>
            <a:t>차</a:t>
          </a:r>
          <a:r>
            <a:rPr lang="en-US" altLang="ko-KR" sz="1100" b="1" dirty="0">
              <a:solidFill>
                <a:srgbClr val="2AB9C7"/>
              </a:solidFill>
              <a:latin typeface="+mn-lt"/>
            </a:rPr>
            <a:t>)</a:t>
          </a:r>
          <a:r>
            <a:rPr lang="ko-KR" altLang="en-US" sz="1100" b="1" dirty="0">
              <a:solidFill>
                <a:srgbClr val="2AB9C7"/>
              </a:solidFill>
              <a:latin typeface="+mn-lt"/>
            </a:rPr>
            <a:t> </a:t>
          </a:r>
          <a:r>
            <a:rPr lang="en-US" altLang="ko-KR" sz="1100" b="0" dirty="0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dirty="0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커피</a:t>
          </a:r>
          <a:r>
            <a:rPr lang="en-US" altLang="ko-KR" sz="1100" b="0" dirty="0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 </a:t>
          </a:r>
          <a:r>
            <a:rPr lang="ko-KR" altLang="en-US" sz="1100" b="0" dirty="0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카페</a:t>
          </a:r>
          <a:r>
            <a:rPr lang="en-US" altLang="ko-KR" sz="1100" b="0" dirty="0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 </a:t>
          </a:r>
          <a:r>
            <a:rPr lang="ko-KR" altLang="en-US" sz="1100" b="0" dirty="0" err="1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커피머신</a:t>
          </a:r>
          <a:r>
            <a:rPr lang="en-US" altLang="ko-KR" sz="1100" b="0" dirty="0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 </a:t>
          </a:r>
          <a:r>
            <a:rPr lang="ko-KR" altLang="en-US" sz="1100" b="0" dirty="0" err="1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커피캡슐</a:t>
          </a:r>
          <a:r>
            <a:rPr lang="en-US" altLang="ko-KR" sz="1100" b="0" dirty="0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 </a:t>
          </a:r>
          <a:r>
            <a:rPr lang="ko-KR" altLang="en-US" sz="1100" b="0" dirty="0" err="1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홈카페</a:t>
          </a:r>
          <a:r>
            <a:rPr lang="en-US" altLang="ko-KR" sz="1100" b="0" dirty="0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 </a:t>
          </a:r>
          <a:r>
            <a:rPr lang="ko-KR" altLang="en-US" sz="1100" b="0" dirty="0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이탈리아</a:t>
          </a:r>
          <a:endParaRPr lang="ko-KR" altLang="en-US" sz="1100" b="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D9F0FD69-7052-4873-9112-1C3642420A67}" type="parTrans" cxnId="{945A36A1-8868-49AC-AD6A-517F149F4A39}">
      <dgm:prSet/>
      <dgm:spPr/>
      <dgm:t>
        <a:bodyPr/>
        <a:lstStyle/>
        <a:p>
          <a:pPr latinLnBrk="1"/>
          <a:endParaRPr lang="ko-KR" altLang="en-US"/>
        </a:p>
      </dgm:t>
    </dgm:pt>
    <dgm:pt modelId="{4DA0A697-7CF5-498B-BCAD-DB467EE332AE}" type="sibTrans" cxnId="{945A36A1-8868-49AC-AD6A-517F149F4A39}">
      <dgm:prSet/>
      <dgm:spPr/>
      <dgm:t>
        <a:bodyPr/>
        <a:lstStyle/>
        <a:p>
          <a:pPr latinLnBrk="1"/>
          <a:endParaRPr lang="ko-KR" altLang="en-US"/>
        </a:p>
      </dgm:t>
    </dgm:pt>
    <dgm:pt modelId="{29E70F29-69A1-4720-B9F8-A239D19F5874}" type="pres">
      <dgm:prSet presAssocID="{78B4B756-542A-42DE-878E-77FF91FD2977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AECB982-55FA-4202-8E27-F6B6CC2287CD}" type="pres">
      <dgm:prSet presAssocID="{D58B520D-A07B-4F94-8DF3-9C1500C899DC}" presName="thickLine" presStyleLbl="alignNode1" presStyleIdx="0" presStyleCnt="1"/>
      <dgm:spPr/>
    </dgm:pt>
    <dgm:pt modelId="{174BC0FF-8CB4-4D37-954E-0E6C9CA76C9F}" type="pres">
      <dgm:prSet presAssocID="{D58B520D-A07B-4F94-8DF3-9C1500C899DC}" presName="horz1" presStyleCnt="0"/>
      <dgm:spPr/>
    </dgm:pt>
    <dgm:pt modelId="{53626961-974F-4A63-9DA8-CD56D99EE4DF}" type="pres">
      <dgm:prSet presAssocID="{D58B520D-A07B-4F94-8DF3-9C1500C899DC}" presName="tx1" presStyleLbl="revTx" presStyleIdx="0" presStyleCnt="7"/>
      <dgm:spPr/>
      <dgm:t>
        <a:bodyPr/>
        <a:lstStyle/>
        <a:p>
          <a:pPr latinLnBrk="1"/>
          <a:endParaRPr lang="ko-KR" altLang="en-US"/>
        </a:p>
      </dgm:t>
    </dgm:pt>
    <dgm:pt modelId="{CFF04302-6886-4386-9185-5D53F19CEF97}" type="pres">
      <dgm:prSet presAssocID="{D58B520D-A07B-4F94-8DF3-9C1500C899DC}" presName="vert1" presStyleCnt="0"/>
      <dgm:spPr/>
    </dgm:pt>
    <dgm:pt modelId="{0C885E0C-D76D-4125-B68C-CF5F010F7C54}" type="pres">
      <dgm:prSet presAssocID="{28926570-D9F9-446E-A6FE-D0A1CA8563C3}" presName="vertSpace2a" presStyleCnt="0"/>
      <dgm:spPr/>
    </dgm:pt>
    <dgm:pt modelId="{108F881B-6F84-420B-939B-AC9230DC744A}" type="pres">
      <dgm:prSet presAssocID="{28926570-D9F9-446E-A6FE-D0A1CA8563C3}" presName="horz2" presStyleCnt="0"/>
      <dgm:spPr/>
    </dgm:pt>
    <dgm:pt modelId="{6CF53078-51C0-4286-9F57-837D24110DC0}" type="pres">
      <dgm:prSet presAssocID="{28926570-D9F9-446E-A6FE-D0A1CA8563C3}" presName="horzSpace2" presStyleCnt="0"/>
      <dgm:spPr/>
    </dgm:pt>
    <dgm:pt modelId="{B292DB37-5DAC-4239-B187-DFD8D1E45EBC}" type="pres">
      <dgm:prSet presAssocID="{28926570-D9F9-446E-A6FE-D0A1CA8563C3}" presName="tx2" presStyleLbl="revTx" presStyleIdx="1" presStyleCnt="7" custScaleY="67816"/>
      <dgm:spPr/>
      <dgm:t>
        <a:bodyPr/>
        <a:lstStyle/>
        <a:p>
          <a:pPr latinLnBrk="1"/>
          <a:endParaRPr lang="ko-KR" altLang="en-US"/>
        </a:p>
      </dgm:t>
    </dgm:pt>
    <dgm:pt modelId="{AD57E317-9AA0-4DC4-A66B-22B937972D83}" type="pres">
      <dgm:prSet presAssocID="{28926570-D9F9-446E-A6FE-D0A1CA8563C3}" presName="vert2" presStyleCnt="0"/>
      <dgm:spPr/>
    </dgm:pt>
    <dgm:pt modelId="{4110832E-0718-476E-A490-037F526FEE32}" type="pres">
      <dgm:prSet presAssocID="{28926570-D9F9-446E-A6FE-D0A1CA8563C3}" presName="thinLine2b" presStyleLbl="callout" presStyleIdx="0" presStyleCnt="6" custLinFactY="187495" custLinFactNeighborY="200000"/>
      <dgm:spPr/>
    </dgm:pt>
    <dgm:pt modelId="{220FB411-F50B-4336-9755-D110E95B90D3}" type="pres">
      <dgm:prSet presAssocID="{28926570-D9F9-446E-A6FE-D0A1CA8563C3}" presName="vertSpace2b" presStyleCnt="0"/>
      <dgm:spPr/>
    </dgm:pt>
    <dgm:pt modelId="{2FB5E4A9-35E5-432A-97DB-F6B2A8589124}" type="pres">
      <dgm:prSet presAssocID="{711F28F9-5C6A-452F-B6B7-51D365DA9BE5}" presName="horz2" presStyleCnt="0"/>
      <dgm:spPr/>
    </dgm:pt>
    <dgm:pt modelId="{E086BACF-0701-48E3-8E89-0432DC99AE4A}" type="pres">
      <dgm:prSet presAssocID="{711F28F9-5C6A-452F-B6B7-51D365DA9BE5}" presName="horzSpace2" presStyleCnt="0"/>
      <dgm:spPr/>
    </dgm:pt>
    <dgm:pt modelId="{10968B22-FB99-41A1-9693-4805EB3AA705}" type="pres">
      <dgm:prSet presAssocID="{711F28F9-5C6A-452F-B6B7-51D365DA9BE5}" presName="tx2" presStyleLbl="revTx" presStyleIdx="2" presStyleCnt="7" custScaleY="67816" custLinFactNeighborY="24167"/>
      <dgm:spPr/>
      <dgm:t>
        <a:bodyPr/>
        <a:lstStyle/>
        <a:p>
          <a:pPr latinLnBrk="1"/>
          <a:endParaRPr lang="ko-KR" altLang="en-US"/>
        </a:p>
      </dgm:t>
    </dgm:pt>
    <dgm:pt modelId="{DB348B1C-28E3-4DE7-9791-71B6F7233EF7}" type="pres">
      <dgm:prSet presAssocID="{711F28F9-5C6A-452F-B6B7-51D365DA9BE5}" presName="vert2" presStyleCnt="0"/>
      <dgm:spPr/>
    </dgm:pt>
    <dgm:pt modelId="{AD911FAF-521A-4820-A828-D3E3718C95AE}" type="pres">
      <dgm:prSet presAssocID="{711F28F9-5C6A-452F-B6B7-51D365DA9BE5}" presName="thinLine2b" presStyleLbl="callout" presStyleIdx="1" presStyleCnt="6" custLinFactY="200000" custLinFactNeighborY="288454"/>
      <dgm:spPr/>
    </dgm:pt>
    <dgm:pt modelId="{4C5D2E02-8333-45C5-B679-ABAEA37859BF}" type="pres">
      <dgm:prSet presAssocID="{711F28F9-5C6A-452F-B6B7-51D365DA9BE5}" presName="vertSpace2b" presStyleCnt="0"/>
      <dgm:spPr/>
    </dgm:pt>
    <dgm:pt modelId="{7CA9ECD0-FF5F-4644-976E-A2853E7EF6C8}" type="pres">
      <dgm:prSet presAssocID="{36EE2512-896A-411B-8C18-A9209D8B8486}" presName="horz2" presStyleCnt="0"/>
      <dgm:spPr/>
    </dgm:pt>
    <dgm:pt modelId="{DAED7C83-48EA-479B-B2FB-7040B8E4E7BE}" type="pres">
      <dgm:prSet presAssocID="{36EE2512-896A-411B-8C18-A9209D8B8486}" presName="horzSpace2" presStyleCnt="0"/>
      <dgm:spPr/>
    </dgm:pt>
    <dgm:pt modelId="{9C8F1E3E-C216-4424-9670-DF95234C16C6}" type="pres">
      <dgm:prSet presAssocID="{36EE2512-896A-411B-8C18-A9209D8B8486}" presName="tx2" presStyleLbl="revTx" presStyleIdx="3" presStyleCnt="7" custScaleY="67816" custLinFactNeighborY="34097"/>
      <dgm:spPr/>
      <dgm:t>
        <a:bodyPr/>
        <a:lstStyle/>
        <a:p>
          <a:pPr latinLnBrk="1"/>
          <a:endParaRPr lang="ko-KR" altLang="en-US"/>
        </a:p>
      </dgm:t>
    </dgm:pt>
    <dgm:pt modelId="{C20FBA09-16C5-4ED9-B82C-AC601DAFD6F4}" type="pres">
      <dgm:prSet presAssocID="{36EE2512-896A-411B-8C18-A9209D8B8486}" presName="vert2" presStyleCnt="0"/>
      <dgm:spPr/>
    </dgm:pt>
    <dgm:pt modelId="{CF05C026-DB91-43DB-A06E-46B09EDF745D}" type="pres">
      <dgm:prSet presAssocID="{36EE2512-896A-411B-8C18-A9209D8B8486}" presName="thinLine2b" presStyleLbl="callout" presStyleIdx="2" presStyleCnt="6" custLinFactY="114955" custLinFactNeighborY="200000"/>
      <dgm:spPr/>
    </dgm:pt>
    <dgm:pt modelId="{B182119F-908D-475D-910B-CAC0587B2DA3}" type="pres">
      <dgm:prSet presAssocID="{36EE2512-896A-411B-8C18-A9209D8B8486}" presName="vertSpace2b" presStyleCnt="0"/>
      <dgm:spPr/>
    </dgm:pt>
    <dgm:pt modelId="{233B319F-D488-43E6-A3C3-53CDA4F8BF29}" type="pres">
      <dgm:prSet presAssocID="{48B20F56-5579-43A5-B7FC-B6921DBCF66B}" presName="horz2" presStyleCnt="0"/>
      <dgm:spPr/>
    </dgm:pt>
    <dgm:pt modelId="{1CC0291D-9759-43D9-B8D8-FDCAA87A37A3}" type="pres">
      <dgm:prSet presAssocID="{48B20F56-5579-43A5-B7FC-B6921DBCF66B}" presName="horzSpace2" presStyleCnt="0"/>
      <dgm:spPr/>
    </dgm:pt>
    <dgm:pt modelId="{81DFE6F8-DD24-492B-83E1-0830D2F01B2A}" type="pres">
      <dgm:prSet presAssocID="{48B20F56-5579-43A5-B7FC-B6921DBCF66B}" presName="tx2" presStyleLbl="revTx" presStyleIdx="4" presStyleCnt="7" custScaleY="67816" custLinFactNeighborY="19964"/>
      <dgm:spPr/>
      <dgm:t>
        <a:bodyPr/>
        <a:lstStyle/>
        <a:p>
          <a:pPr latinLnBrk="1"/>
          <a:endParaRPr lang="ko-KR" altLang="en-US"/>
        </a:p>
      </dgm:t>
    </dgm:pt>
    <dgm:pt modelId="{FE4C7192-2E36-4DBC-80C2-DFB3BB155973}" type="pres">
      <dgm:prSet presAssocID="{48B20F56-5579-43A5-B7FC-B6921DBCF66B}" presName="vert2" presStyleCnt="0"/>
      <dgm:spPr/>
    </dgm:pt>
    <dgm:pt modelId="{D235D982-58AD-4B15-9D8D-F549E4F32805}" type="pres">
      <dgm:prSet presAssocID="{48B20F56-5579-43A5-B7FC-B6921DBCF66B}" presName="thinLine2b" presStyleLbl="callout" presStyleIdx="3" presStyleCnt="6"/>
      <dgm:spPr/>
    </dgm:pt>
    <dgm:pt modelId="{94B64609-FE59-4DF2-8443-6E0352E6E9FC}" type="pres">
      <dgm:prSet presAssocID="{48B20F56-5579-43A5-B7FC-B6921DBCF66B}" presName="vertSpace2b" presStyleCnt="0"/>
      <dgm:spPr/>
    </dgm:pt>
    <dgm:pt modelId="{C6A0486D-F6C5-4042-80C6-61E19FC0691F}" type="pres">
      <dgm:prSet presAssocID="{D60B39B7-B0FB-4F89-830B-0C40B4020BA1}" presName="horz2" presStyleCnt="0"/>
      <dgm:spPr/>
    </dgm:pt>
    <dgm:pt modelId="{F253458C-A111-43C5-9C8B-E79F80EEFE6A}" type="pres">
      <dgm:prSet presAssocID="{D60B39B7-B0FB-4F89-830B-0C40B4020BA1}" presName="horzSpace2" presStyleCnt="0"/>
      <dgm:spPr/>
    </dgm:pt>
    <dgm:pt modelId="{4F06D6B1-2BB4-4075-A033-688B589B0B14}" type="pres">
      <dgm:prSet presAssocID="{D60B39B7-B0FB-4F89-830B-0C40B4020BA1}" presName="tx2" presStyleLbl="revTx" presStyleIdx="5" presStyleCnt="7" custScaleY="67816"/>
      <dgm:spPr/>
      <dgm:t>
        <a:bodyPr/>
        <a:lstStyle/>
        <a:p>
          <a:pPr latinLnBrk="1"/>
          <a:endParaRPr lang="ko-KR" altLang="en-US"/>
        </a:p>
      </dgm:t>
    </dgm:pt>
    <dgm:pt modelId="{D22D3395-A616-4309-9A8B-968F96B15176}" type="pres">
      <dgm:prSet presAssocID="{D60B39B7-B0FB-4F89-830B-0C40B4020BA1}" presName="vert2" presStyleCnt="0"/>
      <dgm:spPr/>
    </dgm:pt>
    <dgm:pt modelId="{D0A004F4-AD23-44AD-ADB5-BAD672B8AB1E}" type="pres">
      <dgm:prSet presAssocID="{D60B39B7-B0FB-4F89-830B-0C40B4020BA1}" presName="thinLine2b" presStyleLbl="callout" presStyleIdx="4" presStyleCnt="6" custLinFactY="552684" custLinFactNeighborY="600000"/>
      <dgm:spPr/>
    </dgm:pt>
    <dgm:pt modelId="{4244B347-B834-4540-896B-C1CDB75776CC}" type="pres">
      <dgm:prSet presAssocID="{D60B39B7-B0FB-4F89-830B-0C40B4020BA1}" presName="vertSpace2b" presStyleCnt="0"/>
      <dgm:spPr/>
    </dgm:pt>
    <dgm:pt modelId="{01C562DF-A3BD-4E42-BA25-5FADA324D432}" type="pres">
      <dgm:prSet presAssocID="{70057C24-78A9-4E15-805D-4830A7B87457}" presName="horz2" presStyleCnt="0"/>
      <dgm:spPr/>
    </dgm:pt>
    <dgm:pt modelId="{FBEF2ED9-7B83-4A61-9381-1A209FE292AE}" type="pres">
      <dgm:prSet presAssocID="{70057C24-78A9-4E15-805D-4830A7B87457}" presName="horzSpace2" presStyleCnt="0"/>
      <dgm:spPr/>
    </dgm:pt>
    <dgm:pt modelId="{F1D1BEF8-9417-4F00-9342-2A92EF88E3E4}" type="pres">
      <dgm:prSet presAssocID="{70057C24-78A9-4E15-805D-4830A7B87457}" presName="tx2" presStyleLbl="revTx" presStyleIdx="6" presStyleCnt="7" custScaleY="67816" custLinFactNeighborY="-10814"/>
      <dgm:spPr/>
      <dgm:t>
        <a:bodyPr/>
        <a:lstStyle/>
        <a:p>
          <a:pPr latinLnBrk="1"/>
          <a:endParaRPr lang="ko-KR" altLang="en-US"/>
        </a:p>
      </dgm:t>
    </dgm:pt>
    <dgm:pt modelId="{A3E14711-E84E-4DDD-9E59-08B76228A8F4}" type="pres">
      <dgm:prSet presAssocID="{70057C24-78A9-4E15-805D-4830A7B87457}" presName="vert2" presStyleCnt="0"/>
      <dgm:spPr/>
    </dgm:pt>
    <dgm:pt modelId="{6E096DDC-14C4-46D7-B231-32A1E2CCD90A}" type="pres">
      <dgm:prSet presAssocID="{70057C24-78A9-4E15-805D-4830A7B87457}" presName="thinLine2b" presStyleLbl="callout" presStyleIdx="5" presStyleCnt="6" custLinFactY="-1000000" custLinFactNeighborY="-1064604"/>
      <dgm:spPr/>
    </dgm:pt>
    <dgm:pt modelId="{E6C9BE64-0386-42CB-94F8-9EEE525AD67E}" type="pres">
      <dgm:prSet presAssocID="{70057C24-78A9-4E15-805D-4830A7B87457}" presName="vertSpace2b" presStyleCnt="0"/>
      <dgm:spPr/>
    </dgm:pt>
  </dgm:ptLst>
  <dgm:cxnLst>
    <dgm:cxn modelId="{040649DB-B7E2-40E6-B8F1-079AC4E5E770}" type="presOf" srcId="{78B4B756-542A-42DE-878E-77FF91FD2977}" destId="{29E70F29-69A1-4720-B9F8-A239D19F5874}" srcOrd="0" destOrd="0" presId="urn:microsoft.com/office/officeart/2008/layout/LinedList"/>
    <dgm:cxn modelId="{945A36A1-8868-49AC-AD6A-517F149F4A39}" srcId="{D58B520D-A07B-4F94-8DF3-9C1500C899DC}" destId="{70057C24-78A9-4E15-805D-4830A7B87457}" srcOrd="5" destOrd="0" parTransId="{D9F0FD69-7052-4873-9112-1C3642420A67}" sibTransId="{4DA0A697-7CF5-498B-BCAD-DB467EE332AE}"/>
    <dgm:cxn modelId="{E6BF2A9B-8D19-407B-BE38-00FAB4AC2510}" type="presOf" srcId="{70057C24-78A9-4E15-805D-4830A7B87457}" destId="{F1D1BEF8-9417-4F00-9342-2A92EF88E3E4}" srcOrd="0" destOrd="0" presId="urn:microsoft.com/office/officeart/2008/layout/LinedList"/>
    <dgm:cxn modelId="{E2F4C5E9-E815-47F5-9B07-14C10E731888}" type="presOf" srcId="{711F28F9-5C6A-452F-B6B7-51D365DA9BE5}" destId="{10968B22-FB99-41A1-9693-4805EB3AA705}" srcOrd="0" destOrd="0" presId="urn:microsoft.com/office/officeart/2008/layout/LinedList"/>
    <dgm:cxn modelId="{4A04DA38-9CD6-4FAE-BEF9-DA47CD2A52B8}" type="presOf" srcId="{36EE2512-896A-411B-8C18-A9209D8B8486}" destId="{9C8F1E3E-C216-4424-9670-DF95234C16C6}" srcOrd="0" destOrd="0" presId="urn:microsoft.com/office/officeart/2008/layout/LinedList"/>
    <dgm:cxn modelId="{3C44EB8B-6E96-4618-80BA-67174B98DA0A}" type="presOf" srcId="{48B20F56-5579-43A5-B7FC-B6921DBCF66B}" destId="{81DFE6F8-DD24-492B-83E1-0830D2F01B2A}" srcOrd="0" destOrd="0" presId="urn:microsoft.com/office/officeart/2008/layout/LinedList"/>
    <dgm:cxn modelId="{A43F6A05-69BA-4A7C-BD72-EF3B441F30B7}" type="presOf" srcId="{28926570-D9F9-446E-A6FE-D0A1CA8563C3}" destId="{B292DB37-5DAC-4239-B187-DFD8D1E45EBC}" srcOrd="0" destOrd="0" presId="urn:microsoft.com/office/officeart/2008/layout/LinedList"/>
    <dgm:cxn modelId="{3864695B-4312-42AD-B616-2BEF5E8E430C}" srcId="{D58B520D-A07B-4F94-8DF3-9C1500C899DC}" destId="{36EE2512-896A-411B-8C18-A9209D8B8486}" srcOrd="2" destOrd="0" parTransId="{D2A8114D-A229-4172-974F-0B46CE7FB202}" sibTransId="{FA1528B4-2ECC-4930-9E81-09442B71C991}"/>
    <dgm:cxn modelId="{37352D5D-983C-4B8E-B80F-BF9AB47A236D}" srcId="{78B4B756-542A-42DE-878E-77FF91FD2977}" destId="{D58B520D-A07B-4F94-8DF3-9C1500C899DC}" srcOrd="0" destOrd="0" parTransId="{2A7C9E93-EB2E-4231-8DA7-1E640460AB28}" sibTransId="{1F8783D3-8D2F-4F76-AF1C-25D324BD0D03}"/>
    <dgm:cxn modelId="{258533EE-F705-4DF7-878C-CC0A3A2D4E72}" srcId="{D58B520D-A07B-4F94-8DF3-9C1500C899DC}" destId="{48B20F56-5579-43A5-B7FC-B6921DBCF66B}" srcOrd="3" destOrd="0" parTransId="{0D8B302B-B7A7-4DD5-B555-3AF9D3B6CEEC}" sibTransId="{C4455AB2-5ACB-41BF-BA34-02D2ADDFBFC3}"/>
    <dgm:cxn modelId="{99BEB4FC-C7B0-41BD-B961-E7A774109E9F}" type="presOf" srcId="{D60B39B7-B0FB-4F89-830B-0C40B4020BA1}" destId="{4F06D6B1-2BB4-4075-A033-688B589B0B14}" srcOrd="0" destOrd="0" presId="urn:microsoft.com/office/officeart/2008/layout/LinedList"/>
    <dgm:cxn modelId="{49AF6182-1BA8-42FA-B606-39E71ECC384D}" srcId="{D58B520D-A07B-4F94-8DF3-9C1500C899DC}" destId="{711F28F9-5C6A-452F-B6B7-51D365DA9BE5}" srcOrd="1" destOrd="0" parTransId="{E6BBB757-E182-4A7C-AD73-090A29D9DC9D}" sibTransId="{CA49FA52-5989-4E9B-96E7-82AB9DAC88EC}"/>
    <dgm:cxn modelId="{CDFDAC7E-671F-4D42-8E30-D8296EDBAF65}" srcId="{D58B520D-A07B-4F94-8DF3-9C1500C899DC}" destId="{D60B39B7-B0FB-4F89-830B-0C40B4020BA1}" srcOrd="4" destOrd="0" parTransId="{01F7781F-9633-4B4A-A11D-678DA1172AEE}" sibTransId="{EC4C1283-9338-443D-B6C7-66F9905552DC}"/>
    <dgm:cxn modelId="{68E1D40E-3915-4387-99C4-74338A7B5837}" type="presOf" srcId="{D58B520D-A07B-4F94-8DF3-9C1500C899DC}" destId="{53626961-974F-4A63-9DA8-CD56D99EE4DF}" srcOrd="0" destOrd="0" presId="urn:microsoft.com/office/officeart/2008/layout/LinedList"/>
    <dgm:cxn modelId="{61F8C9C8-B2C0-4C9A-983D-2EACECA974A2}" srcId="{D58B520D-A07B-4F94-8DF3-9C1500C899DC}" destId="{28926570-D9F9-446E-A6FE-D0A1CA8563C3}" srcOrd="0" destOrd="0" parTransId="{942DBD04-AC7E-49A2-A4AA-B91B3D259276}" sibTransId="{A3E5F99B-F69F-4C7A-97B1-7D804234C214}"/>
    <dgm:cxn modelId="{E802829F-B414-4F58-85D9-779B444B32C1}" type="presParOf" srcId="{29E70F29-69A1-4720-B9F8-A239D19F5874}" destId="{BAECB982-55FA-4202-8E27-F6B6CC2287CD}" srcOrd="0" destOrd="0" presId="urn:microsoft.com/office/officeart/2008/layout/LinedList"/>
    <dgm:cxn modelId="{E6D3800E-25BB-4FC4-BAF3-A8D056ACD405}" type="presParOf" srcId="{29E70F29-69A1-4720-B9F8-A239D19F5874}" destId="{174BC0FF-8CB4-4D37-954E-0E6C9CA76C9F}" srcOrd="1" destOrd="0" presId="urn:microsoft.com/office/officeart/2008/layout/LinedList"/>
    <dgm:cxn modelId="{F64CC9CD-A485-4F52-9E5E-1EA00C98B199}" type="presParOf" srcId="{174BC0FF-8CB4-4D37-954E-0E6C9CA76C9F}" destId="{53626961-974F-4A63-9DA8-CD56D99EE4DF}" srcOrd="0" destOrd="0" presId="urn:microsoft.com/office/officeart/2008/layout/LinedList"/>
    <dgm:cxn modelId="{A93E3F1F-AEFB-45EC-8B30-B907D02FDD21}" type="presParOf" srcId="{174BC0FF-8CB4-4D37-954E-0E6C9CA76C9F}" destId="{CFF04302-6886-4386-9185-5D53F19CEF97}" srcOrd="1" destOrd="0" presId="urn:microsoft.com/office/officeart/2008/layout/LinedList"/>
    <dgm:cxn modelId="{474B2D15-4033-4168-B028-CA92E66BA2C0}" type="presParOf" srcId="{CFF04302-6886-4386-9185-5D53F19CEF97}" destId="{0C885E0C-D76D-4125-B68C-CF5F010F7C54}" srcOrd="0" destOrd="0" presId="urn:microsoft.com/office/officeart/2008/layout/LinedList"/>
    <dgm:cxn modelId="{32225969-42FC-47AF-84E3-C2890432A4CC}" type="presParOf" srcId="{CFF04302-6886-4386-9185-5D53F19CEF97}" destId="{108F881B-6F84-420B-939B-AC9230DC744A}" srcOrd="1" destOrd="0" presId="urn:microsoft.com/office/officeart/2008/layout/LinedList"/>
    <dgm:cxn modelId="{D29A0A27-3B2D-4584-8343-EBAD8B0C5F89}" type="presParOf" srcId="{108F881B-6F84-420B-939B-AC9230DC744A}" destId="{6CF53078-51C0-4286-9F57-837D24110DC0}" srcOrd="0" destOrd="0" presId="urn:microsoft.com/office/officeart/2008/layout/LinedList"/>
    <dgm:cxn modelId="{CC5849D8-72FC-4253-8E52-F9A9ABE6FA37}" type="presParOf" srcId="{108F881B-6F84-420B-939B-AC9230DC744A}" destId="{B292DB37-5DAC-4239-B187-DFD8D1E45EBC}" srcOrd="1" destOrd="0" presId="urn:microsoft.com/office/officeart/2008/layout/LinedList"/>
    <dgm:cxn modelId="{3211012D-2869-4F54-9F7E-7BE3E75EF86B}" type="presParOf" srcId="{108F881B-6F84-420B-939B-AC9230DC744A}" destId="{AD57E317-9AA0-4DC4-A66B-22B937972D83}" srcOrd="2" destOrd="0" presId="urn:microsoft.com/office/officeart/2008/layout/LinedList"/>
    <dgm:cxn modelId="{6384BF65-C2B1-4FA2-9F12-A136E8A4DF44}" type="presParOf" srcId="{CFF04302-6886-4386-9185-5D53F19CEF97}" destId="{4110832E-0718-476E-A490-037F526FEE32}" srcOrd="2" destOrd="0" presId="urn:microsoft.com/office/officeart/2008/layout/LinedList"/>
    <dgm:cxn modelId="{10529DC7-6948-4751-9936-BF30B8FA5309}" type="presParOf" srcId="{CFF04302-6886-4386-9185-5D53F19CEF97}" destId="{220FB411-F50B-4336-9755-D110E95B90D3}" srcOrd="3" destOrd="0" presId="urn:microsoft.com/office/officeart/2008/layout/LinedList"/>
    <dgm:cxn modelId="{421C04EA-6E61-4DA3-AE18-D4BC707F59B9}" type="presParOf" srcId="{CFF04302-6886-4386-9185-5D53F19CEF97}" destId="{2FB5E4A9-35E5-432A-97DB-F6B2A8589124}" srcOrd="4" destOrd="0" presId="urn:microsoft.com/office/officeart/2008/layout/LinedList"/>
    <dgm:cxn modelId="{47756905-2295-4A49-8452-835B7BA26480}" type="presParOf" srcId="{2FB5E4A9-35E5-432A-97DB-F6B2A8589124}" destId="{E086BACF-0701-48E3-8E89-0432DC99AE4A}" srcOrd="0" destOrd="0" presId="urn:microsoft.com/office/officeart/2008/layout/LinedList"/>
    <dgm:cxn modelId="{16F52470-5B50-400B-ACAB-59CD9222E91A}" type="presParOf" srcId="{2FB5E4A9-35E5-432A-97DB-F6B2A8589124}" destId="{10968B22-FB99-41A1-9693-4805EB3AA705}" srcOrd="1" destOrd="0" presId="urn:microsoft.com/office/officeart/2008/layout/LinedList"/>
    <dgm:cxn modelId="{F69B06FD-69EC-431A-B56C-019F6C8922E1}" type="presParOf" srcId="{2FB5E4A9-35E5-432A-97DB-F6B2A8589124}" destId="{DB348B1C-28E3-4DE7-9791-71B6F7233EF7}" srcOrd="2" destOrd="0" presId="urn:microsoft.com/office/officeart/2008/layout/LinedList"/>
    <dgm:cxn modelId="{72F13B86-50BB-4B16-934F-23B591607D02}" type="presParOf" srcId="{CFF04302-6886-4386-9185-5D53F19CEF97}" destId="{AD911FAF-521A-4820-A828-D3E3718C95AE}" srcOrd="5" destOrd="0" presId="urn:microsoft.com/office/officeart/2008/layout/LinedList"/>
    <dgm:cxn modelId="{F996FE4E-38C1-4EC0-A981-E9B1432C2C52}" type="presParOf" srcId="{CFF04302-6886-4386-9185-5D53F19CEF97}" destId="{4C5D2E02-8333-45C5-B679-ABAEA37859BF}" srcOrd="6" destOrd="0" presId="urn:microsoft.com/office/officeart/2008/layout/LinedList"/>
    <dgm:cxn modelId="{3F8E89E7-9EDE-401E-859C-E8B00A8F8BDD}" type="presParOf" srcId="{CFF04302-6886-4386-9185-5D53F19CEF97}" destId="{7CA9ECD0-FF5F-4644-976E-A2853E7EF6C8}" srcOrd="7" destOrd="0" presId="urn:microsoft.com/office/officeart/2008/layout/LinedList"/>
    <dgm:cxn modelId="{3289464F-955D-42ED-AEAE-C29FCAFD2111}" type="presParOf" srcId="{7CA9ECD0-FF5F-4644-976E-A2853E7EF6C8}" destId="{DAED7C83-48EA-479B-B2FB-7040B8E4E7BE}" srcOrd="0" destOrd="0" presId="urn:microsoft.com/office/officeart/2008/layout/LinedList"/>
    <dgm:cxn modelId="{F8630230-C318-4802-B246-4CB2438707EE}" type="presParOf" srcId="{7CA9ECD0-FF5F-4644-976E-A2853E7EF6C8}" destId="{9C8F1E3E-C216-4424-9670-DF95234C16C6}" srcOrd="1" destOrd="0" presId="urn:microsoft.com/office/officeart/2008/layout/LinedList"/>
    <dgm:cxn modelId="{4810BD09-077D-4641-A604-0A75C6CFDDE1}" type="presParOf" srcId="{7CA9ECD0-FF5F-4644-976E-A2853E7EF6C8}" destId="{C20FBA09-16C5-4ED9-B82C-AC601DAFD6F4}" srcOrd="2" destOrd="0" presId="urn:microsoft.com/office/officeart/2008/layout/LinedList"/>
    <dgm:cxn modelId="{40604B36-871F-4833-9ED6-625D6BCA6D5C}" type="presParOf" srcId="{CFF04302-6886-4386-9185-5D53F19CEF97}" destId="{CF05C026-DB91-43DB-A06E-46B09EDF745D}" srcOrd="8" destOrd="0" presId="urn:microsoft.com/office/officeart/2008/layout/LinedList"/>
    <dgm:cxn modelId="{3ED68484-F527-4D5A-9EF7-BA2C26D9B65C}" type="presParOf" srcId="{CFF04302-6886-4386-9185-5D53F19CEF97}" destId="{B182119F-908D-475D-910B-CAC0587B2DA3}" srcOrd="9" destOrd="0" presId="urn:microsoft.com/office/officeart/2008/layout/LinedList"/>
    <dgm:cxn modelId="{A4FB4CA6-2A9B-4034-991B-372F6DAA6A99}" type="presParOf" srcId="{CFF04302-6886-4386-9185-5D53F19CEF97}" destId="{233B319F-D488-43E6-A3C3-53CDA4F8BF29}" srcOrd="10" destOrd="0" presId="urn:microsoft.com/office/officeart/2008/layout/LinedList"/>
    <dgm:cxn modelId="{CE46452B-74B1-4428-AB1B-D30649A2E44E}" type="presParOf" srcId="{233B319F-D488-43E6-A3C3-53CDA4F8BF29}" destId="{1CC0291D-9759-43D9-B8D8-FDCAA87A37A3}" srcOrd="0" destOrd="0" presId="urn:microsoft.com/office/officeart/2008/layout/LinedList"/>
    <dgm:cxn modelId="{E4888E48-2C30-440A-9EAC-0D4FD9AC9638}" type="presParOf" srcId="{233B319F-D488-43E6-A3C3-53CDA4F8BF29}" destId="{81DFE6F8-DD24-492B-83E1-0830D2F01B2A}" srcOrd="1" destOrd="0" presId="urn:microsoft.com/office/officeart/2008/layout/LinedList"/>
    <dgm:cxn modelId="{8D6D659F-CAC5-43BC-80FE-94AB7037F498}" type="presParOf" srcId="{233B319F-D488-43E6-A3C3-53CDA4F8BF29}" destId="{FE4C7192-2E36-4DBC-80C2-DFB3BB155973}" srcOrd="2" destOrd="0" presId="urn:microsoft.com/office/officeart/2008/layout/LinedList"/>
    <dgm:cxn modelId="{C3534527-9D8B-4F38-9FBB-1A8842B2A4E0}" type="presParOf" srcId="{CFF04302-6886-4386-9185-5D53F19CEF97}" destId="{D235D982-58AD-4B15-9D8D-F549E4F32805}" srcOrd="11" destOrd="0" presId="urn:microsoft.com/office/officeart/2008/layout/LinedList"/>
    <dgm:cxn modelId="{9CBBD2E8-41AA-4111-99DD-57DACBC4647E}" type="presParOf" srcId="{CFF04302-6886-4386-9185-5D53F19CEF97}" destId="{94B64609-FE59-4DF2-8443-6E0352E6E9FC}" srcOrd="12" destOrd="0" presId="urn:microsoft.com/office/officeart/2008/layout/LinedList"/>
    <dgm:cxn modelId="{50BC9665-7992-4AF5-AEC0-158255D4E331}" type="presParOf" srcId="{CFF04302-6886-4386-9185-5D53F19CEF97}" destId="{C6A0486D-F6C5-4042-80C6-61E19FC0691F}" srcOrd="13" destOrd="0" presId="urn:microsoft.com/office/officeart/2008/layout/LinedList"/>
    <dgm:cxn modelId="{862809D5-D05A-4A8D-9F5D-3B585B13C6C6}" type="presParOf" srcId="{C6A0486D-F6C5-4042-80C6-61E19FC0691F}" destId="{F253458C-A111-43C5-9C8B-E79F80EEFE6A}" srcOrd="0" destOrd="0" presId="urn:microsoft.com/office/officeart/2008/layout/LinedList"/>
    <dgm:cxn modelId="{96386CFA-1F42-48EE-90BB-53A58630E55C}" type="presParOf" srcId="{C6A0486D-F6C5-4042-80C6-61E19FC0691F}" destId="{4F06D6B1-2BB4-4075-A033-688B589B0B14}" srcOrd="1" destOrd="0" presId="urn:microsoft.com/office/officeart/2008/layout/LinedList"/>
    <dgm:cxn modelId="{0E5E172A-F7A6-4452-AC0E-524BB4848C09}" type="presParOf" srcId="{C6A0486D-F6C5-4042-80C6-61E19FC0691F}" destId="{D22D3395-A616-4309-9A8B-968F96B15176}" srcOrd="2" destOrd="0" presId="urn:microsoft.com/office/officeart/2008/layout/LinedList"/>
    <dgm:cxn modelId="{4A44D11B-286B-414F-887D-AEB68B162567}" type="presParOf" srcId="{CFF04302-6886-4386-9185-5D53F19CEF97}" destId="{D0A004F4-AD23-44AD-ADB5-BAD672B8AB1E}" srcOrd="14" destOrd="0" presId="urn:microsoft.com/office/officeart/2008/layout/LinedList"/>
    <dgm:cxn modelId="{15EB5019-FC5E-4F78-9825-9BED6F4FCEE1}" type="presParOf" srcId="{CFF04302-6886-4386-9185-5D53F19CEF97}" destId="{4244B347-B834-4540-896B-C1CDB75776CC}" srcOrd="15" destOrd="0" presId="urn:microsoft.com/office/officeart/2008/layout/LinedList"/>
    <dgm:cxn modelId="{D3527B07-817C-41DA-B6DC-34A742948CD9}" type="presParOf" srcId="{CFF04302-6886-4386-9185-5D53F19CEF97}" destId="{01C562DF-A3BD-4E42-BA25-5FADA324D432}" srcOrd="16" destOrd="0" presId="urn:microsoft.com/office/officeart/2008/layout/LinedList"/>
    <dgm:cxn modelId="{9A12888C-8861-4A46-9A17-1DFEFAA8F3B3}" type="presParOf" srcId="{01C562DF-A3BD-4E42-BA25-5FADA324D432}" destId="{FBEF2ED9-7B83-4A61-9381-1A209FE292AE}" srcOrd="0" destOrd="0" presId="urn:microsoft.com/office/officeart/2008/layout/LinedList"/>
    <dgm:cxn modelId="{4939FCE5-1DC1-48C0-BB89-27DFC1491DFE}" type="presParOf" srcId="{01C562DF-A3BD-4E42-BA25-5FADA324D432}" destId="{F1D1BEF8-9417-4F00-9342-2A92EF88E3E4}" srcOrd="1" destOrd="0" presId="urn:microsoft.com/office/officeart/2008/layout/LinedList"/>
    <dgm:cxn modelId="{9EB74280-BED2-4B83-8338-EE0FBEEC43D1}" type="presParOf" srcId="{01C562DF-A3BD-4E42-BA25-5FADA324D432}" destId="{A3E14711-E84E-4DDD-9E59-08B76228A8F4}" srcOrd="2" destOrd="0" presId="urn:microsoft.com/office/officeart/2008/layout/LinedList"/>
    <dgm:cxn modelId="{B0D58556-FD2E-4112-8EE8-8AB3FEA3354B}" type="presParOf" srcId="{CFF04302-6886-4386-9185-5D53F19CEF97}" destId="{6E096DDC-14C4-46D7-B231-32A1E2CCD90A}" srcOrd="17" destOrd="0" presId="urn:microsoft.com/office/officeart/2008/layout/LinedList"/>
    <dgm:cxn modelId="{D691624C-D62C-41B2-AF9B-38D49089AC8A}" type="presParOf" srcId="{CFF04302-6886-4386-9185-5D53F19CEF97}" destId="{E6C9BE64-0386-42CB-94F8-9EEE525AD67E}" srcOrd="18" destOrd="0" presId="urn:microsoft.com/office/officeart/2008/layout/LinedList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ECB982-55FA-4202-8E27-F6B6CC2287CD}">
      <dsp:nvSpPr>
        <dsp:cNvPr id="0" name=""/>
        <dsp:cNvSpPr/>
      </dsp:nvSpPr>
      <dsp:spPr>
        <a:xfrm>
          <a:off x="0" y="0"/>
          <a:ext cx="968420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626961-974F-4A63-9DA8-CD56D99EE4DF}">
      <dsp:nvSpPr>
        <dsp:cNvPr id="0" name=""/>
        <dsp:cNvSpPr/>
      </dsp:nvSpPr>
      <dsp:spPr>
        <a:xfrm>
          <a:off x="0" y="0"/>
          <a:ext cx="1936840" cy="3480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b="1" kern="1200" dirty="0"/>
            <a:t>개요</a:t>
          </a:r>
        </a:p>
      </dsp:txBody>
      <dsp:txXfrm>
        <a:off x="0" y="0"/>
        <a:ext cx="1936840" cy="3480879"/>
      </dsp:txXfrm>
    </dsp:sp>
    <dsp:sp modelId="{B292DB37-5DAC-4239-B187-DFD8D1E45EBC}">
      <dsp:nvSpPr>
        <dsp:cNvPr id="0" name=""/>
        <dsp:cNvSpPr/>
      </dsp:nvSpPr>
      <dsp:spPr>
        <a:xfrm>
          <a:off x="2082103" y="47080"/>
          <a:ext cx="7602097" cy="6385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lvl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사이트명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kern="1200" dirty="0" err="1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일리커피</a:t>
          </a:r>
          <a:endParaRPr lang="ko-KR" altLang="en-US" sz="1100" b="0" kern="120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2082103" y="47080"/>
        <a:ext cx="7602097" cy="638558"/>
      </dsp:txXfrm>
    </dsp:sp>
    <dsp:sp modelId="{4110832E-0718-476E-A490-037F526FEE32}">
      <dsp:nvSpPr>
        <dsp:cNvPr id="0" name=""/>
        <dsp:cNvSpPr/>
      </dsp:nvSpPr>
      <dsp:spPr>
        <a:xfrm>
          <a:off x="1936840" y="685639"/>
          <a:ext cx="77473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968B22-FB99-41A1-9693-4805EB3AA705}">
      <dsp:nvSpPr>
        <dsp:cNvPr id="0" name=""/>
        <dsp:cNvSpPr/>
      </dsp:nvSpPr>
      <dsp:spPr>
        <a:xfrm>
          <a:off x="2082103" y="732719"/>
          <a:ext cx="7602097" cy="6385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lvl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웹페이지 주소</a:t>
          </a:r>
          <a:r>
            <a:rPr lang="ko-KR" altLang="en-US" sz="1100" b="0" kern="120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</a:rPr>
            <a:t>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en-US" altLang="ko-KR" sz="1100" b="0" kern="1200" dirty="0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http://www.illycaffe.co.kr</a:t>
          </a:r>
          <a:endParaRPr lang="ko-KR" altLang="en-US" sz="1100" b="0" kern="120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2082103" y="732719"/>
        <a:ext cx="7602097" cy="638558"/>
      </dsp:txXfrm>
    </dsp:sp>
    <dsp:sp modelId="{AD911FAF-521A-4820-A828-D3E3718C95AE}">
      <dsp:nvSpPr>
        <dsp:cNvPr id="0" name=""/>
        <dsp:cNvSpPr/>
      </dsp:nvSpPr>
      <dsp:spPr>
        <a:xfrm>
          <a:off x="1936840" y="1371278"/>
          <a:ext cx="77473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8F1E3E-C216-4424-9670-DF95234C16C6}">
      <dsp:nvSpPr>
        <dsp:cNvPr id="0" name=""/>
        <dsp:cNvSpPr/>
      </dsp:nvSpPr>
      <dsp:spPr>
        <a:xfrm>
          <a:off x="2082103" y="1418358"/>
          <a:ext cx="7602097" cy="6385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lvl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주요 서비스</a:t>
          </a:r>
          <a:r>
            <a:rPr lang="en-US" altLang="ko-KR" sz="1100" b="1" kern="1200" dirty="0">
              <a:solidFill>
                <a:srgbClr val="2AB9C7"/>
              </a:solidFill>
              <a:latin typeface="+mn-lt"/>
            </a:rPr>
            <a:t>/</a:t>
          </a: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품목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kern="1200" dirty="0" err="1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커피머신</a:t>
          </a:r>
          <a:r>
            <a:rPr lang="ko-KR" altLang="en-US" sz="1100" b="0" kern="1200" dirty="0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및 </a:t>
          </a:r>
          <a:r>
            <a:rPr lang="ko-KR" altLang="en-US" sz="1100" b="0" kern="1200" dirty="0" err="1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커피캡슐</a:t>
          </a:r>
          <a:r>
            <a:rPr lang="ko-KR" altLang="en-US" sz="1100" b="0" kern="1200" dirty="0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판매</a:t>
          </a:r>
          <a:r>
            <a:rPr lang="en-US" altLang="ko-KR" sz="1100" b="0" kern="1200" dirty="0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 </a:t>
          </a:r>
          <a:r>
            <a:rPr lang="ko-KR" altLang="en-US" sz="1100" b="0" kern="1200" dirty="0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카페 운영</a:t>
          </a:r>
          <a:endParaRPr lang="ko-KR" altLang="en-US" sz="1100" b="0" kern="120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2082103" y="1418358"/>
        <a:ext cx="7602097" cy="638558"/>
      </dsp:txXfrm>
    </dsp:sp>
    <dsp:sp modelId="{CF05C026-DB91-43DB-A06E-46B09EDF745D}">
      <dsp:nvSpPr>
        <dsp:cNvPr id="0" name=""/>
        <dsp:cNvSpPr/>
      </dsp:nvSpPr>
      <dsp:spPr>
        <a:xfrm>
          <a:off x="1936840" y="2056917"/>
          <a:ext cx="77473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DFE6F8-DD24-492B-83E1-0830D2F01B2A}">
      <dsp:nvSpPr>
        <dsp:cNvPr id="0" name=""/>
        <dsp:cNvSpPr/>
      </dsp:nvSpPr>
      <dsp:spPr>
        <a:xfrm>
          <a:off x="2082103" y="2103997"/>
          <a:ext cx="7602097" cy="6385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lvl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서비스 대상</a:t>
          </a:r>
          <a:r>
            <a:rPr lang="en-US" altLang="ko-KR" sz="1100" b="1" kern="1200" dirty="0">
              <a:solidFill>
                <a:srgbClr val="2AB9C7"/>
              </a:solidFill>
              <a:latin typeface="+mn-lt"/>
            </a:rPr>
            <a:t>/ </a:t>
          </a: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타깃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kern="1200" dirty="0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집에서 커피를 즐기는 </a:t>
          </a:r>
          <a:r>
            <a:rPr lang="en-US" altLang="ko-KR" sz="1100" b="0" kern="1200" dirty="0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20~40</a:t>
          </a:r>
          <a:r>
            <a:rPr lang="ko-KR" altLang="en-US" sz="1100" b="0" kern="1200" dirty="0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대</a:t>
          </a:r>
          <a:endParaRPr lang="ko-KR" altLang="en-US" sz="1100" b="0" kern="120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2082103" y="2103997"/>
        <a:ext cx="7602097" cy="638558"/>
      </dsp:txXfrm>
    </dsp:sp>
    <dsp:sp modelId="{D235D982-58AD-4B15-9D8D-F549E4F32805}">
      <dsp:nvSpPr>
        <dsp:cNvPr id="0" name=""/>
        <dsp:cNvSpPr/>
      </dsp:nvSpPr>
      <dsp:spPr>
        <a:xfrm>
          <a:off x="1936840" y="2742556"/>
          <a:ext cx="77473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06D6B1-2BB4-4075-A033-688B589B0B14}">
      <dsp:nvSpPr>
        <dsp:cNvPr id="0" name=""/>
        <dsp:cNvSpPr/>
      </dsp:nvSpPr>
      <dsp:spPr>
        <a:xfrm>
          <a:off x="2082103" y="2789636"/>
          <a:ext cx="7602097" cy="6385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lvl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로고 사용 규정 유</a:t>
          </a:r>
          <a:r>
            <a:rPr lang="en-US" altLang="ko-KR" sz="1100" b="1" kern="1200" dirty="0">
              <a:solidFill>
                <a:srgbClr val="2AB9C7"/>
              </a:solidFill>
              <a:latin typeface="+mn-lt"/>
            </a:rPr>
            <a:t>/</a:t>
          </a: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무 </a:t>
          </a:r>
          <a:r>
            <a:rPr lang="en-US" altLang="ko-KR" sz="1100" b="0" kern="1200" dirty="0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kern="1200" dirty="0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찾을 수 없음</a:t>
          </a:r>
          <a:r>
            <a:rPr lang="en-US" altLang="ko-KR" sz="1100" b="0" kern="1200" dirty="0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.</a:t>
          </a:r>
        </a:p>
        <a:p>
          <a:pPr lvl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b="0" kern="1200" dirty="0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참고 </a:t>
          </a:r>
          <a:r>
            <a:rPr lang="en-US" altLang="ko-KR" sz="1100" b="0" kern="1200" dirty="0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en-US" sz="1100" b="1" kern="1200" dirty="0" smtClean="0">
              <a:solidFill>
                <a:schemeClr val="tx1"/>
              </a:solidFill>
              <a:uFillTx/>
              <a:hlinkClick xmlns:r="http://schemas.openxmlformats.org/officeDocument/2006/relationships" r:id="rId1"/>
            </a:rPr>
            <a:t>https://i-sens.com/ko/ci-2/</a:t>
          </a:r>
          <a:r>
            <a:rPr lang="en-US" sz="1100" b="1" kern="1200" dirty="0" smtClean="0">
              <a:solidFill>
                <a:schemeClr val="tx1"/>
              </a:solidFill>
            </a:rPr>
            <a:t>, </a:t>
          </a:r>
          <a:r>
            <a:rPr lang="en-US" sz="1100" b="1" kern="1200" dirty="0" smtClean="0"/>
            <a:t>https://www.samsungsdi.co.kr/about-sdi/ci.html</a:t>
          </a:r>
          <a:endParaRPr lang="ko-KR" altLang="en-US" sz="1100" b="0" kern="120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2082103" y="2789636"/>
        <a:ext cx="7602097" cy="638558"/>
      </dsp:txXfrm>
    </dsp:sp>
    <dsp:sp modelId="{D0A004F4-AD23-44AD-ADB5-BAD672B8AB1E}">
      <dsp:nvSpPr>
        <dsp:cNvPr id="0" name=""/>
        <dsp:cNvSpPr/>
      </dsp:nvSpPr>
      <dsp:spPr>
        <a:xfrm>
          <a:off x="1936840" y="3428195"/>
          <a:ext cx="77473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ECB982-55FA-4202-8E27-F6B6CC2287CD}">
      <dsp:nvSpPr>
        <dsp:cNvPr id="0" name=""/>
        <dsp:cNvSpPr/>
      </dsp:nvSpPr>
      <dsp:spPr>
        <a:xfrm>
          <a:off x="0" y="2160"/>
          <a:ext cx="968420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626961-974F-4A63-9DA8-CD56D99EE4DF}">
      <dsp:nvSpPr>
        <dsp:cNvPr id="0" name=""/>
        <dsp:cNvSpPr/>
      </dsp:nvSpPr>
      <dsp:spPr>
        <a:xfrm>
          <a:off x="0" y="2160"/>
          <a:ext cx="1936840" cy="44203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b="1" kern="1200" dirty="0"/>
            <a:t>요구사항</a:t>
          </a:r>
        </a:p>
      </dsp:txBody>
      <dsp:txXfrm>
        <a:off x="0" y="2160"/>
        <a:ext cx="1936840" cy="4420375"/>
      </dsp:txXfrm>
    </dsp:sp>
    <dsp:sp modelId="{B292DB37-5DAC-4239-B187-DFD8D1E45EBC}">
      <dsp:nvSpPr>
        <dsp:cNvPr id="0" name=""/>
        <dsp:cNvSpPr/>
      </dsp:nvSpPr>
      <dsp:spPr>
        <a:xfrm>
          <a:off x="2082103" y="52127"/>
          <a:ext cx="7602097" cy="6777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lvl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사이트 변경 사유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kern="1200" dirty="0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전체적으로 비슷한 레이아웃과 정렬</a:t>
          </a:r>
          <a:r>
            <a:rPr lang="en-US" altLang="ko-KR" sz="1100" b="0" kern="1200" dirty="0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 </a:t>
          </a:r>
          <a:r>
            <a:rPr lang="ko-KR" altLang="en-US" sz="1100" b="0" kern="1200" dirty="0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너무 큰 이미지 배치로 </a:t>
          </a:r>
          <a:r>
            <a:rPr lang="ko-KR" altLang="en-US" sz="1100" b="0" kern="1200" dirty="0" err="1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가독성과</a:t>
          </a:r>
          <a:r>
            <a:rPr lang="ko-KR" altLang="en-US" sz="1100" b="0" kern="1200" dirty="0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심미성이 떨어짐</a:t>
          </a:r>
          <a:r>
            <a:rPr lang="en-US" altLang="ko-KR" sz="1100" b="0" kern="1200" dirty="0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. </a:t>
          </a:r>
          <a:r>
            <a:rPr lang="ko-KR" altLang="en-US" sz="1100" b="0" kern="1200" dirty="0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복잡하고 비슷한 이름의 메뉴와 페이지들이 보는 이들에게 혼돈을 줌</a:t>
          </a:r>
          <a:r>
            <a:rPr lang="en-US" altLang="ko-KR" sz="1100" b="0" kern="1200" dirty="0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. </a:t>
          </a:r>
          <a:r>
            <a:rPr lang="ko-KR" altLang="en-US" sz="1100" b="0" kern="1200" dirty="0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특색 없는 디자인으로 브랜드의 특징과 아이덴티티가 잘 드러나지 않음</a:t>
          </a:r>
          <a:r>
            <a:rPr lang="en-US" altLang="ko-KR" sz="1100" b="0" kern="1200" dirty="0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.</a:t>
          </a:r>
          <a:endParaRPr lang="ko-KR" altLang="en-US" sz="1100" b="0" kern="120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2082103" y="52127"/>
        <a:ext cx="7602097" cy="677707"/>
      </dsp:txXfrm>
    </dsp:sp>
    <dsp:sp modelId="{4110832E-0718-476E-A490-037F526FEE32}">
      <dsp:nvSpPr>
        <dsp:cNvPr id="0" name=""/>
        <dsp:cNvSpPr/>
      </dsp:nvSpPr>
      <dsp:spPr>
        <a:xfrm>
          <a:off x="1936840" y="897266"/>
          <a:ext cx="77473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968B22-FB99-41A1-9693-4805EB3AA705}">
      <dsp:nvSpPr>
        <dsp:cNvPr id="0" name=""/>
        <dsp:cNvSpPr/>
      </dsp:nvSpPr>
      <dsp:spPr>
        <a:xfrm>
          <a:off x="2082103" y="1021310"/>
          <a:ext cx="7602097" cy="6777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lvl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기대하는 결과</a:t>
          </a:r>
          <a:r>
            <a:rPr lang="ko-KR" altLang="en-US" sz="1100" b="0" kern="120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</a:rPr>
            <a:t>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kern="1200" dirty="0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브랜드의 다양한 정보를 </a:t>
          </a:r>
          <a:r>
            <a:rPr lang="ko-KR" altLang="en-US" sz="1100" b="0" kern="1200" dirty="0" err="1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알기쉽게</a:t>
          </a:r>
          <a:r>
            <a:rPr lang="ko-KR" altLang="en-US" sz="1100" b="0" kern="1200" dirty="0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정리해 정확한 정보를 전달함</a:t>
          </a:r>
          <a:r>
            <a:rPr lang="en-US" altLang="ko-KR" sz="1100" b="0" kern="1200" dirty="0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.</a:t>
          </a:r>
          <a:r>
            <a:rPr lang="ko-KR" altLang="en-US" sz="1100" b="0" kern="1200" dirty="0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브랜드만의 아이덴티티를 나타낸 디자인으로 사람들에게 브랜드의 이미지를 </a:t>
          </a:r>
          <a:r>
            <a:rPr lang="ko-KR" altLang="en-US" sz="1100" b="0" kern="1200" dirty="0" err="1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각인시킴</a:t>
          </a:r>
          <a:r>
            <a:rPr lang="en-US" altLang="ko-KR" sz="1100" b="0" kern="1200" dirty="0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.</a:t>
          </a:r>
          <a:endParaRPr lang="ko-KR" altLang="en-US" sz="1100" b="0" kern="120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2082103" y="1021310"/>
        <a:ext cx="7602097" cy="677707"/>
      </dsp:txXfrm>
    </dsp:sp>
    <dsp:sp modelId="{AD911FAF-521A-4820-A828-D3E3718C95AE}">
      <dsp:nvSpPr>
        <dsp:cNvPr id="0" name=""/>
        <dsp:cNvSpPr/>
      </dsp:nvSpPr>
      <dsp:spPr>
        <a:xfrm>
          <a:off x="1936840" y="1673639"/>
          <a:ext cx="77473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8F1E3E-C216-4424-9670-DF95234C16C6}">
      <dsp:nvSpPr>
        <dsp:cNvPr id="0" name=""/>
        <dsp:cNvSpPr/>
      </dsp:nvSpPr>
      <dsp:spPr>
        <a:xfrm>
          <a:off x="2082103" y="1848218"/>
          <a:ext cx="7602097" cy="6777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lvl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요구 디바이스 환경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en-US" altLang="ko-KR" sz="1100" b="0" kern="1200" dirty="0" smtClean="0"/>
            <a:t>pc</a:t>
          </a:r>
          <a:r>
            <a:rPr lang="ko-KR" altLang="en-US" sz="1100" b="0" kern="1200" dirty="0" smtClean="0"/>
            <a:t>기본형</a:t>
          </a:r>
          <a:r>
            <a:rPr lang="en-US" altLang="ko-KR" sz="1100" b="0" kern="1200" dirty="0" smtClean="0"/>
            <a:t>+</a:t>
          </a:r>
          <a:r>
            <a:rPr lang="ko-KR" altLang="en-US" sz="1100" b="0" kern="1200" dirty="0" err="1" smtClean="0"/>
            <a:t>풀페이지</a:t>
          </a:r>
          <a:r>
            <a:rPr lang="en-US" altLang="ko-KR" sz="1100" b="0" kern="1200" dirty="0" smtClean="0"/>
            <a:t>( 960px</a:t>
          </a:r>
          <a:r>
            <a:rPr lang="ko-KR" altLang="en-US" sz="1100" b="0" kern="1200" dirty="0" smtClean="0"/>
            <a:t>이상 </a:t>
          </a:r>
          <a:r>
            <a:rPr lang="en-US" altLang="ko-KR" sz="1100" b="0" kern="1200" dirty="0" smtClean="0"/>
            <a:t>)</a:t>
          </a:r>
          <a:endParaRPr lang="ko-KR" altLang="en-US" sz="1100" b="0" kern="120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2082103" y="1848218"/>
        <a:ext cx="7602097" cy="677707"/>
      </dsp:txXfrm>
    </dsp:sp>
    <dsp:sp modelId="{CF05C026-DB91-43DB-A06E-46B09EDF745D}">
      <dsp:nvSpPr>
        <dsp:cNvPr id="0" name=""/>
        <dsp:cNvSpPr/>
      </dsp:nvSpPr>
      <dsp:spPr>
        <a:xfrm>
          <a:off x="1936840" y="2326500"/>
          <a:ext cx="77473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DFE6F8-DD24-492B-83E1-0830D2F01B2A}">
      <dsp:nvSpPr>
        <dsp:cNvPr id="0" name=""/>
        <dsp:cNvSpPr/>
      </dsp:nvSpPr>
      <dsp:spPr>
        <a:xfrm>
          <a:off x="2082103" y="2434656"/>
          <a:ext cx="7602097" cy="6777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lvl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사용 색상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kern="1200" dirty="0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빨간색</a:t>
          </a:r>
          <a:r>
            <a:rPr lang="en-US" altLang="ko-KR" sz="1100" b="0" kern="1200" dirty="0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 </a:t>
          </a:r>
          <a:r>
            <a:rPr lang="ko-KR" altLang="en-US" sz="1100" b="0" kern="1200" dirty="0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흰색</a:t>
          </a:r>
          <a:r>
            <a:rPr lang="en-US" altLang="ko-KR" sz="1100" b="0" kern="1200" dirty="0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 </a:t>
          </a:r>
          <a:r>
            <a:rPr lang="ko-KR" altLang="en-US" sz="1100" b="0" kern="1200" dirty="0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검정색</a:t>
          </a:r>
          <a:endParaRPr lang="ko-KR" altLang="en-US" sz="1100" b="0" kern="120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2082103" y="2434656"/>
        <a:ext cx="7602097" cy="677707"/>
      </dsp:txXfrm>
    </dsp:sp>
    <dsp:sp modelId="{D235D982-58AD-4B15-9D8D-F549E4F32805}">
      <dsp:nvSpPr>
        <dsp:cNvPr id="0" name=""/>
        <dsp:cNvSpPr/>
      </dsp:nvSpPr>
      <dsp:spPr>
        <a:xfrm>
          <a:off x="1936840" y="2912857"/>
          <a:ext cx="77473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06D6B1-2BB4-4075-A033-688B589B0B14}">
      <dsp:nvSpPr>
        <dsp:cNvPr id="0" name=""/>
        <dsp:cNvSpPr/>
      </dsp:nvSpPr>
      <dsp:spPr>
        <a:xfrm>
          <a:off x="2082103" y="2962823"/>
          <a:ext cx="7602097" cy="6777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lvl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디자인 컨셉 </a:t>
          </a:r>
          <a:r>
            <a:rPr lang="en-US" altLang="ko-KR" sz="1100" b="0" kern="1200" dirty="0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kern="1200" dirty="0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유럽의 신사적이고 깔끔한 느낌</a:t>
          </a:r>
          <a:r>
            <a:rPr lang="en-US" altLang="ko-KR" sz="1100" b="0" kern="1200" dirty="0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 </a:t>
          </a:r>
          <a:r>
            <a:rPr lang="ko-KR" altLang="en-US" sz="1100" b="0" kern="1200" dirty="0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깊은 역사를 드러내는 고급스러운 느낌</a:t>
          </a:r>
          <a:endParaRPr lang="ko-KR" altLang="en-US" sz="1100" b="0" kern="120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2082103" y="2962823"/>
        <a:ext cx="7602097" cy="677707"/>
      </dsp:txXfrm>
    </dsp:sp>
    <dsp:sp modelId="{D0A004F4-AD23-44AD-ADB5-BAD672B8AB1E}">
      <dsp:nvSpPr>
        <dsp:cNvPr id="0" name=""/>
        <dsp:cNvSpPr/>
      </dsp:nvSpPr>
      <dsp:spPr>
        <a:xfrm>
          <a:off x="1936840" y="4139297"/>
          <a:ext cx="77473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D1BEF8-9417-4F00-9342-2A92EF88E3E4}">
      <dsp:nvSpPr>
        <dsp:cNvPr id="0" name=""/>
        <dsp:cNvSpPr/>
      </dsp:nvSpPr>
      <dsp:spPr>
        <a:xfrm>
          <a:off x="2082103" y="3582430"/>
          <a:ext cx="7602097" cy="6777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lvl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주요 사이트 키워드</a:t>
          </a:r>
          <a:r>
            <a:rPr lang="en-US" altLang="ko-KR" sz="1100" b="1" kern="1200" dirty="0">
              <a:solidFill>
                <a:srgbClr val="2AB9C7"/>
              </a:solidFill>
              <a:latin typeface="+mn-lt"/>
            </a:rPr>
            <a:t>(1</a:t>
          </a: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차</a:t>
          </a:r>
          <a:r>
            <a:rPr lang="en-US" altLang="ko-KR" sz="1100" b="1" kern="1200" dirty="0">
              <a:solidFill>
                <a:srgbClr val="2AB9C7"/>
              </a:solidFill>
              <a:latin typeface="+mn-lt"/>
            </a:rPr>
            <a:t>)</a:t>
          </a: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 </a:t>
          </a:r>
          <a:r>
            <a:rPr lang="en-US" altLang="ko-KR" sz="1100" b="0" kern="1200" dirty="0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kern="1200" dirty="0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커피</a:t>
          </a:r>
          <a:r>
            <a:rPr lang="en-US" altLang="ko-KR" sz="1100" b="0" kern="1200" dirty="0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 </a:t>
          </a:r>
          <a:r>
            <a:rPr lang="ko-KR" altLang="en-US" sz="1100" b="0" kern="1200" dirty="0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카페</a:t>
          </a:r>
          <a:r>
            <a:rPr lang="en-US" altLang="ko-KR" sz="1100" b="0" kern="1200" dirty="0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 </a:t>
          </a:r>
          <a:r>
            <a:rPr lang="ko-KR" altLang="en-US" sz="1100" b="0" kern="1200" dirty="0" err="1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커피머신</a:t>
          </a:r>
          <a:r>
            <a:rPr lang="en-US" altLang="ko-KR" sz="1100" b="0" kern="1200" dirty="0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 </a:t>
          </a:r>
          <a:r>
            <a:rPr lang="ko-KR" altLang="en-US" sz="1100" b="0" kern="1200" dirty="0" err="1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커피캡슐</a:t>
          </a:r>
          <a:r>
            <a:rPr lang="en-US" altLang="ko-KR" sz="1100" b="0" kern="1200" dirty="0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 </a:t>
          </a:r>
          <a:r>
            <a:rPr lang="ko-KR" altLang="en-US" sz="1100" b="0" kern="1200" dirty="0" err="1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홈카페</a:t>
          </a:r>
          <a:r>
            <a:rPr lang="en-US" altLang="ko-KR" sz="1100" b="0" kern="1200" dirty="0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 </a:t>
          </a:r>
          <a:r>
            <a:rPr lang="ko-KR" altLang="en-US" sz="1100" b="0" kern="1200" dirty="0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이탈리아</a:t>
          </a:r>
          <a:endParaRPr lang="ko-KR" altLang="en-US" sz="1100" b="0" kern="120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2082103" y="3582430"/>
        <a:ext cx="7602097" cy="677707"/>
      </dsp:txXfrm>
    </dsp:sp>
    <dsp:sp modelId="{6E096DDC-14C4-46D7-B231-32A1E2CCD90A}">
      <dsp:nvSpPr>
        <dsp:cNvPr id="0" name=""/>
        <dsp:cNvSpPr/>
      </dsp:nvSpPr>
      <dsp:spPr>
        <a:xfrm>
          <a:off x="1936840" y="3476258"/>
          <a:ext cx="77473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6A1DF9-EA34-4E70-8867-8C69BD3E6E41}" type="datetimeFigureOut">
              <a:rPr lang="ko-KR" altLang="en-US" smtClean="0"/>
              <a:t>2021-04-19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E335AC-EAA6-4B3C-AF0C-E5AE6BF0D5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6147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E335AC-EAA6-4B3C-AF0C-E5AE6BF0D52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2274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Pr>
        <a:solidFill>
          <a:srgbClr val="2AB9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45B25F-0A55-49C8-958C-979339905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4510" y="1231490"/>
            <a:ext cx="9783097" cy="1037047"/>
          </a:xfrm>
          <a:prstGeom prst="rect">
            <a:avLst/>
          </a:prstGeom>
        </p:spPr>
        <p:txBody>
          <a:bodyPr anchor="b"/>
          <a:lstStyle>
            <a:lvl1pPr algn="ctr"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4776034-F239-4881-915E-B63E517AF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4510" y="2812282"/>
            <a:ext cx="9783097" cy="103704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7" name="텍스트 개체 틀 2">
            <a:extLst>
              <a:ext uri="{FF2B5EF4-FFF2-40B4-BE49-F238E27FC236}">
                <a16:creationId xmlns:a16="http://schemas.microsoft.com/office/drawing/2014/main" id="{ED0C09B5-C63A-472D-981A-DCA69ABBA8B9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054510" y="4177144"/>
            <a:ext cx="9783097" cy="1226129"/>
          </a:xfrm>
          <a:prstGeom prst="rect">
            <a:avLst/>
          </a:prstGeom>
        </p:spPr>
        <p:txBody>
          <a:bodyPr anchor="b"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8" name="날짜 개체 틀 3">
            <a:extLst>
              <a:ext uri="{FF2B5EF4-FFF2-40B4-BE49-F238E27FC236}">
                <a16:creationId xmlns:a16="http://schemas.microsoft.com/office/drawing/2014/main" id="{9D27FFF6-99CA-4A78-BF80-5F96288CB2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94407" y="58327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6921685B-8A46-4547-B47D-D09C9DEE3113}" type="datetimeFigureOut">
              <a:rPr lang="ko-KR" altLang="en-US" smtClean="0"/>
              <a:pPr/>
              <a:t>2021-04-19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7441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6CD997-460D-40B0-9F9A-5D1FDBD20B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5829" y="566057"/>
            <a:ext cx="9854847" cy="449944"/>
          </a:xfrm>
          <a:prstGeom prst="rect">
            <a:avLst/>
          </a:prstGeom>
        </p:spPr>
        <p:txBody>
          <a:bodyPr anchor="ctr"/>
          <a:lstStyle>
            <a:lvl1pPr algn="l">
              <a:defRPr sz="2000" b="1">
                <a:solidFill>
                  <a:srgbClr val="2AB9C7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DC86C57-2D9E-4BCE-81BB-1A6B7D8BB2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4686" y="1270000"/>
            <a:ext cx="9745990" cy="31205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1">
                <a:solidFill>
                  <a:srgbClr val="7F7F7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8" name="텍스트 개체 틀 3">
            <a:extLst>
              <a:ext uri="{FF2B5EF4-FFF2-40B4-BE49-F238E27FC236}">
                <a16:creationId xmlns:a16="http://schemas.microsoft.com/office/drawing/2014/main" id="{CA630441-6185-4926-8182-9AFA431B26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58687" y="1689554"/>
            <a:ext cx="9491990" cy="312057"/>
          </a:xfrm>
          <a:prstGeom prst="rect">
            <a:avLst/>
          </a:prstGeom>
        </p:spPr>
        <p:txBody>
          <a:bodyPr/>
          <a:lstStyle>
            <a:lvl1pPr marL="285750" indent="-285750">
              <a:buClr>
                <a:srgbClr val="2AB9C7"/>
              </a:buClr>
              <a:buSzPct val="80000"/>
              <a:buFont typeface="Wingdings" panose="05000000000000000000" pitchFamily="2" charset="2"/>
              <a:buChar char="l"/>
              <a:defRPr sz="1600">
                <a:solidFill>
                  <a:srgbClr val="595959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13" name="슬라이드 번호 개체 틀 3">
            <a:extLst>
              <a:ext uri="{FF2B5EF4-FFF2-40B4-BE49-F238E27FC236}">
                <a16:creationId xmlns:a16="http://schemas.microsoft.com/office/drawing/2014/main" id="{8D22A356-14D7-420A-AAA7-D6864A4FC9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92312" y="6292342"/>
            <a:ext cx="2252472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1389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6CD997-460D-40B0-9F9A-5D1FDBD20B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5829" y="566057"/>
            <a:ext cx="9840099" cy="449944"/>
          </a:xfrm>
          <a:prstGeom prst="rect">
            <a:avLst/>
          </a:prstGeom>
        </p:spPr>
        <p:txBody>
          <a:bodyPr anchor="ctr"/>
          <a:lstStyle>
            <a:lvl1pPr algn="l">
              <a:defRPr sz="2000" b="1">
                <a:solidFill>
                  <a:srgbClr val="2AB9C7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DC86C57-2D9E-4BCE-81BB-1A6B7D8BB2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4686" y="1270000"/>
            <a:ext cx="9731242" cy="31205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1">
                <a:solidFill>
                  <a:srgbClr val="7F7F7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B5E22C7-4143-4C04-8B2A-47152036B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92312" y="6292342"/>
            <a:ext cx="2252472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112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6CD997-460D-40B0-9F9A-5D1FDBD20B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5829" y="566057"/>
            <a:ext cx="9832725" cy="449944"/>
          </a:xfrm>
          <a:prstGeom prst="rect">
            <a:avLst/>
          </a:prstGeom>
        </p:spPr>
        <p:txBody>
          <a:bodyPr anchor="ctr"/>
          <a:lstStyle>
            <a:lvl1pPr algn="l">
              <a:defRPr sz="2000" b="1">
                <a:solidFill>
                  <a:srgbClr val="2AB9C7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8" name="텍스트 개체 틀 3">
            <a:extLst>
              <a:ext uri="{FF2B5EF4-FFF2-40B4-BE49-F238E27FC236}">
                <a16:creationId xmlns:a16="http://schemas.microsoft.com/office/drawing/2014/main" id="{CA630441-6185-4926-8182-9AFA431B26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58687" y="1320844"/>
            <a:ext cx="9469868" cy="312057"/>
          </a:xfrm>
          <a:prstGeom prst="rect">
            <a:avLst/>
          </a:prstGeom>
        </p:spPr>
        <p:txBody>
          <a:bodyPr/>
          <a:lstStyle>
            <a:lvl1pPr marL="285750" indent="-285750">
              <a:buClr>
                <a:srgbClr val="2AB9C7"/>
              </a:buClr>
              <a:buSzPct val="80000"/>
              <a:buFont typeface="Wingdings" panose="05000000000000000000" pitchFamily="2" charset="2"/>
              <a:buChar char="l"/>
              <a:defRPr sz="1600">
                <a:solidFill>
                  <a:srgbClr val="595959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DC59579-A63F-4FC3-95B7-DFC1B7F7E3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92312" y="6292342"/>
            <a:ext cx="2252472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5986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D99633-2171-421A-A1F6-DACBFC577D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5829" y="2374489"/>
            <a:ext cx="9832725" cy="380247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1F44423B-ACF6-4907-81C7-044644E939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5829" y="566057"/>
            <a:ext cx="9832724" cy="449944"/>
          </a:xfrm>
          <a:prstGeom prst="rect">
            <a:avLst/>
          </a:prstGeom>
        </p:spPr>
        <p:txBody>
          <a:bodyPr anchor="ctr"/>
          <a:lstStyle>
            <a:lvl1pPr algn="l">
              <a:defRPr sz="2000" b="1">
                <a:solidFill>
                  <a:srgbClr val="2AB9C7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473277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478B75B-C8ED-4E3F-9C76-99C2B52AAFC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05352ED-F847-431A-9C4E-9984B483267A}" type="datetimeFigureOut">
              <a:rPr lang="ko-KR" altLang="en-US" smtClean="0"/>
              <a:t>2021-04-19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EC99171-0125-4E79-9D07-71189E3D8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1350EC5-6757-4F9F-B155-19E66553B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18EBCF5-7C0D-4452-BD99-4798E1600F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8665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[R] 16">
            <a:extLst>
              <a:ext uri="{FF2B5EF4-FFF2-40B4-BE49-F238E27FC236}">
                <a16:creationId xmlns:a16="http://schemas.microsoft.com/office/drawing/2014/main" id="{121CA73E-3DD8-493C-B604-CCDEC28DAFCD}"/>
              </a:ext>
            </a:extLst>
          </p:cNvPr>
          <p:cNvCxnSpPr>
            <a:cxnSpLocks/>
          </p:cNvCxnSpPr>
          <p:nvPr userDrawn="1"/>
        </p:nvCxnSpPr>
        <p:spPr>
          <a:xfrm>
            <a:off x="1074260" y="1044201"/>
            <a:ext cx="9847385" cy="0"/>
          </a:xfrm>
          <a:prstGeom prst="line">
            <a:avLst/>
          </a:prstGeom>
          <a:ln>
            <a:solidFill>
              <a:srgbClr val="2AB9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[R] 16">
            <a:extLst>
              <a:ext uri="{FF2B5EF4-FFF2-40B4-BE49-F238E27FC236}">
                <a16:creationId xmlns:a16="http://schemas.microsoft.com/office/drawing/2014/main" id="{3DA1F00C-18A3-498A-A19F-C5AB53833F39}"/>
              </a:ext>
            </a:extLst>
          </p:cNvPr>
          <p:cNvCxnSpPr>
            <a:cxnSpLocks/>
          </p:cNvCxnSpPr>
          <p:nvPr userDrawn="1"/>
        </p:nvCxnSpPr>
        <p:spPr>
          <a:xfrm>
            <a:off x="1074261" y="6242852"/>
            <a:ext cx="974507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슬라이드 번호 개체 틀 3">
            <a:extLst>
              <a:ext uri="{FF2B5EF4-FFF2-40B4-BE49-F238E27FC236}">
                <a16:creationId xmlns:a16="http://schemas.microsoft.com/office/drawing/2014/main" id="{EED16F3C-6F78-4610-9EB8-F7C237C9B9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92312" y="6292342"/>
            <a:ext cx="2252472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8756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1" r:id="rId2"/>
    <p:sldLayoutId id="2147483668" r:id="rId3"/>
    <p:sldLayoutId id="2147483669" r:id="rId4"/>
    <p:sldLayoutId id="2147483662" r:id="rId5"/>
    <p:sldLayoutId id="2147483667" r:id="rId6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g"/><Relationship Id="rId5" Type="http://schemas.openxmlformats.org/officeDocument/2006/relationships/image" Target="../media/image14.png"/><Relationship Id="rId4" Type="http://schemas.openxmlformats.org/officeDocument/2006/relationships/image" Target="../media/image13.jp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DA353E-EBB6-4EE9-9240-FA1051B46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800" dirty="0"/>
              <a:t>000</a:t>
            </a:r>
            <a:r>
              <a:rPr lang="ko-KR" altLang="en-US" sz="4800" dirty="0"/>
              <a:t> 사이트 제작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B1D1E2-920F-43AA-9F5C-B58565A71B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Project 001</a:t>
            </a:r>
          </a:p>
          <a:p>
            <a:r>
              <a:rPr lang="en-US" altLang="ko-KR" dirty="0"/>
              <a:t>000</a:t>
            </a:r>
            <a:r>
              <a:rPr lang="ko-KR" altLang="en-US" dirty="0"/>
              <a:t> 웹사이트 리뉴얼을 위한 기존페이지 조사 </a:t>
            </a:r>
            <a:r>
              <a:rPr lang="en-US" altLang="ko-KR" dirty="0"/>
              <a:t>/ </a:t>
            </a:r>
            <a:r>
              <a:rPr lang="ko-KR" altLang="en-US" dirty="0"/>
              <a:t>분석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BB40ABF-ED09-4050-8943-34500D98E369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054510" y="4501055"/>
            <a:ext cx="9783097" cy="163961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800" b="1" dirty="0" err="1"/>
              <a:t>사이트명</a:t>
            </a:r>
            <a:r>
              <a:rPr lang="ko-KR" altLang="en-US" sz="1800" dirty="0"/>
              <a:t> </a:t>
            </a:r>
            <a:r>
              <a:rPr lang="en-US" altLang="ko-KR" sz="1800" dirty="0" smtClean="0"/>
              <a:t>: </a:t>
            </a:r>
            <a:r>
              <a:rPr lang="ko-KR" altLang="en-US" sz="1800" dirty="0" err="1" smtClean="0"/>
              <a:t>일리커피</a:t>
            </a:r>
            <a:endParaRPr lang="en-US" altLang="ko-KR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800" b="1" dirty="0" smtClean="0"/>
              <a:t>웹 주소 </a:t>
            </a:r>
            <a:r>
              <a:rPr lang="en-US" altLang="ko-KR" sz="1800" dirty="0"/>
              <a:t>: http://www.illycaffe.co.kr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800" b="1" dirty="0" smtClean="0"/>
              <a:t>제작기간</a:t>
            </a:r>
            <a:r>
              <a:rPr lang="en-US" altLang="ko-KR" sz="1800" b="1" dirty="0"/>
              <a:t>(</a:t>
            </a:r>
            <a:r>
              <a:rPr lang="ko-KR" altLang="en-US" sz="1800" b="1" dirty="0"/>
              <a:t>작성일</a:t>
            </a:r>
            <a:r>
              <a:rPr lang="en-US" altLang="ko-KR" sz="1800" b="1" dirty="0"/>
              <a:t>)</a:t>
            </a:r>
            <a:r>
              <a:rPr lang="ko-KR" altLang="en-US" sz="1800" dirty="0"/>
              <a:t> </a:t>
            </a:r>
            <a:r>
              <a:rPr lang="en-US" altLang="ko-KR" sz="1800" dirty="0" smtClean="0"/>
              <a:t>: 210405 </a:t>
            </a:r>
            <a:endParaRPr lang="en-US" altLang="ko-KR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800" b="1" dirty="0"/>
              <a:t>훈련생 이름</a:t>
            </a:r>
            <a:r>
              <a:rPr lang="ko-KR" altLang="en-US" sz="1800" b="1" dirty="0">
                <a:solidFill>
                  <a:srgbClr val="595959"/>
                </a:solidFill>
              </a:rPr>
              <a:t> </a:t>
            </a:r>
            <a:r>
              <a:rPr lang="en-US" altLang="ko-KR" sz="1800" dirty="0" smtClean="0"/>
              <a:t>: </a:t>
            </a:r>
            <a:r>
              <a:rPr lang="ko-KR" altLang="en-US" sz="1800" dirty="0" err="1" smtClean="0"/>
              <a:t>김세정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754174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1E60AE-5AB9-4B0F-A0D8-2339BA34DD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분석 내용 방향성 선정</a:t>
            </a:r>
            <a:endParaRPr lang="ko-KR" altLang="en-US" dirty="0"/>
          </a:p>
        </p:txBody>
      </p:sp>
      <p:sp>
        <p:nvSpPr>
          <p:cNvPr id="12" name="부제목 3">
            <a:extLst>
              <a:ext uri="{FF2B5EF4-FFF2-40B4-BE49-F238E27FC236}">
                <a16:creationId xmlns:a16="http://schemas.microsoft.com/office/drawing/2014/main" id="{9BDE5150-D116-4748-8159-831FAA8ABF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03-1 </a:t>
            </a:r>
            <a:r>
              <a:rPr lang="ko-KR" altLang="en-US" dirty="0"/>
              <a:t>분석 자료 정리</a:t>
            </a:r>
          </a:p>
        </p:txBody>
      </p:sp>
      <p:sp>
        <p:nvSpPr>
          <p:cNvPr id="13" name="텍스트 개체 틀 11">
            <a:extLst>
              <a:ext uri="{FF2B5EF4-FFF2-40B4-BE49-F238E27FC236}">
                <a16:creationId xmlns:a16="http://schemas.microsoft.com/office/drawing/2014/main" id="{77A760DD-A22E-4893-8886-C3EF30F0E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페르소나를 통한 방향성 선정 최종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EF3568-F942-C94E-926B-6416379CD47C}"/>
              </a:ext>
            </a:extLst>
          </p:cNvPr>
          <p:cNvSpPr/>
          <p:nvPr/>
        </p:nvSpPr>
        <p:spPr>
          <a:xfrm>
            <a:off x="7062566" y="422028"/>
            <a:ext cx="65463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0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30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CAA12A27-DF1A-434C-99F6-A077860D06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8045109"/>
              </p:ext>
            </p:extLst>
          </p:nvPr>
        </p:nvGraphicFramePr>
        <p:xfrm>
          <a:off x="1260094" y="2109109"/>
          <a:ext cx="9491990" cy="3968498"/>
        </p:xfrm>
        <a:graphic>
          <a:graphicData uri="http://schemas.openxmlformats.org/drawingml/2006/table">
            <a:tbl>
              <a:tblPr/>
              <a:tblGrid>
                <a:gridCol w="9491990">
                  <a:extLst>
                    <a:ext uri="{9D8B030D-6E8A-4147-A177-3AD203B41FA5}">
                      <a16:colId xmlns:a16="http://schemas.microsoft.com/office/drawing/2014/main" val="2825577889"/>
                    </a:ext>
                  </a:extLst>
                </a:gridCol>
              </a:tblGrid>
              <a:tr h="3968498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2AB9C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결론 </a:t>
                      </a:r>
                      <a:r>
                        <a:rPr lang="en-US" altLang="ko-KR" sz="1400" b="1" kern="0" spc="0" dirty="0">
                          <a:solidFill>
                            <a:srgbClr val="2AB9C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</a:t>
                      </a:r>
                    </a:p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요구사항 </a:t>
                      </a:r>
                      <a:r>
                        <a:rPr lang="ko-KR" altLang="en-US" sz="1400" b="0" kern="0" spc="0" dirty="0" smtClean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요약</a:t>
                      </a:r>
                      <a:endParaRPr lang="en-US" altLang="ko-KR" sz="1400" b="0" kern="0" spc="0" dirty="0" smtClean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kern="0" spc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메뉴 및 페이지</a:t>
                      </a:r>
                      <a:r>
                        <a:rPr lang="ko-KR" altLang="en-US" sz="1400" b="0" i="0" kern="0" spc="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정리</a:t>
                      </a:r>
                      <a:r>
                        <a:rPr lang="en-US" altLang="ko-KR" sz="1400" b="0" i="0" kern="0" spc="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/</a:t>
                      </a:r>
                      <a:r>
                        <a:rPr lang="ko-KR" altLang="en-US" sz="1400" b="0" i="0" kern="0" spc="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수정</a:t>
                      </a:r>
                      <a:r>
                        <a:rPr lang="en-US" altLang="ko-KR" sz="1400" b="0" i="0" kern="0" spc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 b="0" kern="0" spc="0" dirty="0" smtClean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페이지의 레이아웃과 폰트 등 전체적인 디자인 변경</a:t>
                      </a:r>
                      <a:endParaRPr lang="ko-KR" altLang="en-US" sz="1400" b="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0433091"/>
                  </a:ext>
                </a:extLst>
              </a:tr>
            </a:tbl>
          </a:graphicData>
        </a:graphic>
      </p:graphicFrame>
      <p:sp>
        <p:nvSpPr>
          <p:cNvPr id="10" name="슬라이드 번호 개체 틀 3">
            <a:extLst>
              <a:ext uri="{FF2B5EF4-FFF2-40B4-BE49-F238E27FC236}">
                <a16:creationId xmlns:a16="http://schemas.microsoft.com/office/drawing/2014/main" id="{03E00695-FAE9-4E49-83BC-32E7FEFC91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05288" y="6292342"/>
            <a:ext cx="53949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 smtClean="0"/>
              <a:pPr/>
              <a:t>10</a:t>
            </a:fld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2838616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1E60AE-5AB9-4B0F-A0D8-2339BA34DD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분석 내용 방향성 선정</a:t>
            </a:r>
            <a:endParaRPr lang="ko-KR" altLang="en-US" dirty="0"/>
          </a:p>
        </p:txBody>
      </p:sp>
      <p:sp>
        <p:nvSpPr>
          <p:cNvPr id="12" name="부제목 3">
            <a:extLst>
              <a:ext uri="{FF2B5EF4-FFF2-40B4-BE49-F238E27FC236}">
                <a16:creationId xmlns:a16="http://schemas.microsoft.com/office/drawing/2014/main" id="{9BDE5150-D116-4748-8159-831FAA8ABF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03-2 </a:t>
            </a:r>
            <a:r>
              <a:rPr lang="ko-KR" altLang="en-US" dirty="0"/>
              <a:t>자료 매트리스 분석</a:t>
            </a:r>
          </a:p>
        </p:txBody>
      </p:sp>
      <p:sp>
        <p:nvSpPr>
          <p:cNvPr id="13" name="텍스트 개체 틀 11">
            <a:extLst>
              <a:ext uri="{FF2B5EF4-FFF2-40B4-BE49-F238E27FC236}">
                <a16:creationId xmlns:a16="http://schemas.microsoft.com/office/drawing/2014/main" id="{77A760DD-A22E-4893-8886-C3EF30F0E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value</a:t>
            </a: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matrix</a:t>
            </a: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분석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EF3568-F942-C94E-926B-6416379CD47C}"/>
              </a:ext>
            </a:extLst>
          </p:cNvPr>
          <p:cNvSpPr/>
          <p:nvPr/>
        </p:nvSpPr>
        <p:spPr>
          <a:xfrm>
            <a:off x="7062566" y="422028"/>
            <a:ext cx="65463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0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30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CAA12A27-DF1A-434C-99F6-A077860D06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6182238"/>
              </p:ext>
            </p:extLst>
          </p:nvPr>
        </p:nvGraphicFramePr>
        <p:xfrm>
          <a:off x="1260094" y="2109109"/>
          <a:ext cx="3114837" cy="3773312"/>
        </p:xfrm>
        <a:graphic>
          <a:graphicData uri="http://schemas.openxmlformats.org/drawingml/2006/table">
            <a:tbl>
              <a:tblPr/>
              <a:tblGrid>
                <a:gridCol w="3114837">
                  <a:extLst>
                    <a:ext uri="{9D8B030D-6E8A-4147-A177-3AD203B41FA5}">
                      <a16:colId xmlns:a16="http://schemas.microsoft.com/office/drawing/2014/main" val="2825577889"/>
                    </a:ext>
                  </a:extLst>
                </a:gridCol>
              </a:tblGrid>
              <a:tr h="397608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핵심 키워드 도출</a:t>
                      </a:r>
                    </a:p>
                  </a:txBody>
                  <a:tcPr marL="64770" marR="64770" marT="17907" marB="1790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0433091"/>
                  </a:ext>
                </a:extLst>
              </a:tr>
              <a:tr h="3375704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0" spc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커피</a:t>
                      </a:r>
                      <a:r>
                        <a:rPr lang="en-US" altLang="ko-KR" sz="1400" b="0" kern="0" spc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 b="0" kern="0" spc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카페</a:t>
                      </a:r>
                      <a:r>
                        <a:rPr lang="en-US" altLang="ko-KR" sz="1400" b="0" kern="0" spc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 b="0" kern="0" spc="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커피머신</a:t>
                      </a:r>
                      <a:r>
                        <a:rPr lang="en-US" altLang="ko-KR" sz="1400" b="0" kern="0" spc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 b="0" kern="0" spc="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커피캡슐</a:t>
                      </a:r>
                      <a:r>
                        <a:rPr lang="en-US" altLang="ko-KR" sz="1400" b="0" kern="0" spc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 b="0" kern="0" spc="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홈카페</a:t>
                      </a:r>
                      <a:r>
                        <a:rPr lang="en-US" altLang="ko-KR" sz="1400" b="0" kern="0" spc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 b="0" kern="0" spc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이탈리아</a:t>
                      </a:r>
                      <a:r>
                        <a:rPr lang="en-US" altLang="ko-KR" sz="1400" b="0" kern="0" spc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,</a:t>
                      </a:r>
                      <a:r>
                        <a:rPr lang="en-US" altLang="ko-KR" sz="1400" b="0" kern="0" spc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400" b="0" kern="0" spc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유럽</a:t>
                      </a:r>
                      <a:r>
                        <a:rPr lang="en-US" altLang="ko-KR" sz="1400" b="0" kern="0" spc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 b="0" kern="0" spc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역사</a:t>
                      </a:r>
                      <a:r>
                        <a:rPr lang="en-US" altLang="ko-KR" sz="1400" b="0" kern="0" spc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 b="0" kern="0" spc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품질</a:t>
                      </a:r>
                      <a:r>
                        <a:rPr lang="en-US" altLang="ko-KR" sz="1400" b="0" kern="0" spc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, 80</a:t>
                      </a:r>
                      <a:r>
                        <a:rPr lang="ko-KR" altLang="en-US" sz="1400" b="0" kern="0" spc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년</a:t>
                      </a:r>
                      <a:r>
                        <a:rPr lang="en-US" altLang="ko-KR" sz="1400" b="0" kern="0" spc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 b="0" kern="0" spc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라이프스타일</a:t>
                      </a:r>
                      <a:r>
                        <a:rPr lang="en-US" altLang="ko-KR" sz="1400" b="0" kern="0" spc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 b="0" kern="0" spc="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제로웨이스트</a:t>
                      </a:r>
                      <a:r>
                        <a:rPr lang="en-US" altLang="ko-KR" sz="1400" b="0" kern="0" spc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 b="0" kern="0" spc="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심플</a:t>
                      </a:r>
                      <a:r>
                        <a:rPr lang="en-US" altLang="ko-KR" sz="1400" b="0" kern="0" spc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 b="0" kern="0" spc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집</a:t>
                      </a:r>
                      <a:r>
                        <a:rPr lang="en-US" altLang="ko-KR" sz="1400" b="0" kern="0" spc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 b="0" kern="0" spc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인테리어</a:t>
                      </a:r>
                      <a:r>
                        <a:rPr lang="en-US" altLang="ko-KR" sz="1400" b="0" kern="0" spc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 b="0" kern="0" spc="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셀프</a:t>
                      </a:r>
                      <a:r>
                        <a:rPr lang="en-US" altLang="ko-KR" sz="1400" b="0" kern="0" spc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 b="0" kern="0" spc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삶의 질 향상</a:t>
                      </a:r>
                      <a:r>
                        <a:rPr lang="en-US" altLang="ko-KR" sz="1400" b="0" kern="0" spc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 b="0" kern="0" spc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맛있는</a:t>
                      </a:r>
                      <a:r>
                        <a:rPr lang="en-US" altLang="ko-KR" sz="1400" b="0" kern="0" spc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 b="0" kern="0" spc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즐거운</a:t>
                      </a:r>
                      <a:r>
                        <a:rPr lang="en-US" altLang="ko-KR" sz="1400" b="0" kern="0" spc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 b="0" kern="0" spc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여유</a:t>
                      </a:r>
                      <a:r>
                        <a:rPr lang="en-US" altLang="ko-KR" sz="1400" b="0" kern="0" spc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 b="0" kern="0" spc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윤리적인</a:t>
                      </a:r>
                      <a:r>
                        <a:rPr lang="en-US" altLang="ko-KR" sz="1400" b="0" kern="0" spc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 b="0" kern="0" spc="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마니아층</a:t>
                      </a:r>
                      <a:r>
                        <a:rPr lang="en-US" altLang="ko-KR" sz="1400" b="0" kern="0" spc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 b="0" kern="0" spc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원두</a:t>
                      </a:r>
                      <a:r>
                        <a:rPr lang="en-US" altLang="ko-KR" sz="1400" b="0" kern="0" spc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,</a:t>
                      </a:r>
                      <a:r>
                        <a:rPr lang="en-US" altLang="ko-KR" sz="1400" b="0" kern="0" spc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400" b="0" kern="0" spc="0" baseline="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로스팅</a:t>
                      </a:r>
                      <a:r>
                        <a:rPr lang="en-US" altLang="ko-KR" sz="1400" b="0" kern="0" spc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 b="0" kern="0" spc="0" baseline="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블랜딩</a:t>
                      </a:r>
                      <a:r>
                        <a:rPr lang="en-US" altLang="ko-KR" sz="1400" b="0" kern="0" spc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 b="0" kern="0" spc="0" baseline="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아라비카</a:t>
                      </a:r>
                      <a:r>
                        <a:rPr lang="ko-KR" altLang="en-US" sz="1400" b="0" kern="0" spc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 커피</a:t>
                      </a:r>
                      <a:endParaRPr lang="ko-KR" altLang="en-US" sz="1400" b="0" kern="0" spc="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7821960"/>
                  </a:ext>
                </a:extLst>
              </a:tr>
            </a:tbl>
          </a:graphicData>
        </a:graphic>
      </p:graphicFrame>
      <p:grpSp>
        <p:nvGrpSpPr>
          <p:cNvPr id="23" name="그룹 22">
            <a:extLst>
              <a:ext uri="{FF2B5EF4-FFF2-40B4-BE49-F238E27FC236}">
                <a16:creationId xmlns:a16="http://schemas.microsoft.com/office/drawing/2014/main" id="{7C1EF940-DAC4-4FC6-A678-FBF73F20A852}"/>
              </a:ext>
            </a:extLst>
          </p:cNvPr>
          <p:cNvGrpSpPr/>
          <p:nvPr/>
        </p:nvGrpSpPr>
        <p:grpSpPr>
          <a:xfrm>
            <a:off x="5730840" y="1426028"/>
            <a:ext cx="4736309" cy="4678894"/>
            <a:chOff x="781622" y="1817236"/>
            <a:chExt cx="4736309" cy="4678894"/>
          </a:xfrm>
        </p:grpSpPr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0EEEB5A5-266F-4DAE-B0EE-DA0AE8E790B8}"/>
                </a:ext>
              </a:extLst>
            </p:cNvPr>
            <p:cNvGrpSpPr/>
            <p:nvPr/>
          </p:nvGrpSpPr>
          <p:grpSpPr>
            <a:xfrm>
              <a:off x="894839" y="1964924"/>
              <a:ext cx="4509875" cy="4416458"/>
              <a:chOff x="5795064" y="1155998"/>
              <a:chExt cx="4938249" cy="4938249"/>
            </a:xfrm>
          </p:grpSpPr>
          <p:sp>
            <p:nvSpPr>
              <p:cNvPr id="29" name="타원 28">
                <a:extLst>
                  <a:ext uri="{FF2B5EF4-FFF2-40B4-BE49-F238E27FC236}">
                    <a16:creationId xmlns:a16="http://schemas.microsoft.com/office/drawing/2014/main" id="{58967C52-B0C2-4786-8F0D-96C7CC258A54}"/>
                  </a:ext>
                </a:extLst>
              </p:cNvPr>
              <p:cNvSpPr/>
              <p:nvPr/>
            </p:nvSpPr>
            <p:spPr>
              <a:xfrm>
                <a:off x="5980346" y="1341280"/>
                <a:ext cx="4567684" cy="4567684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  <a:alpha val="2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/>
              </a:p>
            </p:txBody>
          </p:sp>
          <p:grpSp>
            <p:nvGrpSpPr>
              <p:cNvPr id="30" name="그룹 29">
                <a:extLst>
                  <a:ext uri="{FF2B5EF4-FFF2-40B4-BE49-F238E27FC236}">
                    <a16:creationId xmlns:a16="http://schemas.microsoft.com/office/drawing/2014/main" id="{8F3EFCDE-B034-45BD-A0ED-0506EDA64394}"/>
                  </a:ext>
                </a:extLst>
              </p:cNvPr>
              <p:cNvGrpSpPr/>
              <p:nvPr/>
            </p:nvGrpSpPr>
            <p:grpSpPr>
              <a:xfrm>
                <a:off x="5795064" y="1155998"/>
                <a:ext cx="4938249" cy="4938249"/>
                <a:chOff x="5210503" y="1099363"/>
                <a:chExt cx="5525814" cy="5525814"/>
              </a:xfrm>
            </p:grpSpPr>
            <p:cxnSp>
              <p:nvCxnSpPr>
                <p:cNvPr id="31" name="직선 연결선 30">
                  <a:extLst>
                    <a:ext uri="{FF2B5EF4-FFF2-40B4-BE49-F238E27FC236}">
                      <a16:creationId xmlns:a16="http://schemas.microsoft.com/office/drawing/2014/main" id="{874B1685-6E66-4DA7-B9B2-D1B62985E28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5210503" y="3862270"/>
                  <a:ext cx="5525814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직선 연결선 31">
                  <a:extLst>
                    <a:ext uri="{FF2B5EF4-FFF2-40B4-BE49-F238E27FC236}">
                      <a16:creationId xmlns:a16="http://schemas.microsoft.com/office/drawing/2014/main" id="{7795779E-BAA5-40BE-8086-93C59A0A34F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10503" y="3862270"/>
                  <a:ext cx="5525814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B364088-1241-426C-8E67-DE7F69F2D936}"/>
                </a:ext>
              </a:extLst>
            </p:cNvPr>
            <p:cNvSpPr txBox="1"/>
            <p:nvPr/>
          </p:nvSpPr>
          <p:spPr>
            <a:xfrm>
              <a:off x="781622" y="3949015"/>
              <a:ext cx="273041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/>
                <a:t>동적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7B0A344-A0AD-4CAC-A2EE-41BEAEC0B913}"/>
                </a:ext>
              </a:extLst>
            </p:cNvPr>
            <p:cNvSpPr txBox="1"/>
            <p:nvPr/>
          </p:nvSpPr>
          <p:spPr>
            <a:xfrm>
              <a:off x="5244888" y="3949015"/>
              <a:ext cx="273043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/>
                <a:t>정적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4092932-67B3-45C2-8E63-B69F719E8C80}"/>
                </a:ext>
              </a:extLst>
            </p:cNvPr>
            <p:cNvSpPr txBox="1"/>
            <p:nvPr/>
          </p:nvSpPr>
          <p:spPr>
            <a:xfrm>
              <a:off x="2691660" y="1817236"/>
              <a:ext cx="925449" cy="27979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/>
                <a:t>부드러운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CAB7194-C404-4DB2-A733-3EF703A9AA53}"/>
                </a:ext>
              </a:extLst>
            </p:cNvPr>
            <p:cNvSpPr txBox="1"/>
            <p:nvPr/>
          </p:nvSpPr>
          <p:spPr>
            <a:xfrm>
              <a:off x="2684112" y="6241769"/>
              <a:ext cx="925449" cy="25436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/>
                <a:t>딱딱한</a:t>
              </a:r>
            </a:p>
          </p:txBody>
        </p:sp>
      </p:grpSp>
      <p:sp>
        <p:nvSpPr>
          <p:cNvPr id="34" name="슬라이드 번호 개체 틀 3">
            <a:extLst>
              <a:ext uri="{FF2B5EF4-FFF2-40B4-BE49-F238E27FC236}">
                <a16:creationId xmlns:a16="http://schemas.microsoft.com/office/drawing/2014/main" id="{4896126C-B563-497E-973D-5811A7DDA3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05288" y="6292342"/>
            <a:ext cx="53949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 smtClean="0"/>
              <a:pPr/>
              <a:t>11</a:t>
            </a:fld>
            <a:endParaRPr lang="ko-KR" altLang="en-US" sz="1100"/>
          </a:p>
        </p:txBody>
      </p:sp>
      <p:sp>
        <p:nvSpPr>
          <p:cNvPr id="3" name="직사각형 2"/>
          <p:cNvSpPr/>
          <p:nvPr/>
        </p:nvSpPr>
        <p:spPr>
          <a:xfrm>
            <a:off x="8041471" y="2868950"/>
            <a:ext cx="5437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kern="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</a:rPr>
              <a:t>커피</a:t>
            </a:r>
            <a:endParaRPr lang="ko-KR" altLang="en-US" sz="1400" dirty="0"/>
          </a:p>
        </p:txBody>
      </p:sp>
      <p:sp>
        <p:nvSpPr>
          <p:cNvPr id="4" name="직사각형 3"/>
          <p:cNvSpPr/>
          <p:nvPr/>
        </p:nvSpPr>
        <p:spPr>
          <a:xfrm>
            <a:off x="7625578" y="2851521"/>
            <a:ext cx="5437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kern="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</a:rPr>
              <a:t>카페</a:t>
            </a:r>
            <a:endParaRPr lang="ko-KR" altLang="en-US" sz="1400" dirty="0"/>
          </a:p>
        </p:txBody>
      </p:sp>
      <p:sp>
        <p:nvSpPr>
          <p:cNvPr id="5" name="직사각형 4"/>
          <p:cNvSpPr/>
          <p:nvPr/>
        </p:nvSpPr>
        <p:spPr>
          <a:xfrm>
            <a:off x="6501949" y="3252710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kern="0" dirty="0" err="1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</a:rPr>
              <a:t>커피머신</a:t>
            </a:r>
            <a:endParaRPr lang="ko-KR" altLang="en-US" sz="1400" dirty="0"/>
          </a:p>
        </p:txBody>
      </p:sp>
      <p:sp>
        <p:nvSpPr>
          <p:cNvPr id="6" name="직사각형 5"/>
          <p:cNvSpPr/>
          <p:nvPr/>
        </p:nvSpPr>
        <p:spPr>
          <a:xfrm>
            <a:off x="7200433" y="3435084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kern="0" dirty="0" err="1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</a:rPr>
              <a:t>커피캡슐</a:t>
            </a:r>
            <a:endParaRPr lang="ko-KR" altLang="en-US" sz="1400" dirty="0"/>
          </a:p>
        </p:txBody>
      </p:sp>
      <p:sp>
        <p:nvSpPr>
          <p:cNvPr id="7" name="직사각형 6"/>
          <p:cNvSpPr/>
          <p:nvPr/>
        </p:nvSpPr>
        <p:spPr>
          <a:xfrm>
            <a:off x="7688406" y="2648857"/>
            <a:ext cx="7232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kern="0" dirty="0" err="1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</a:rPr>
              <a:t>홈카페</a:t>
            </a:r>
            <a:endParaRPr lang="ko-KR" altLang="en-US" sz="1400" dirty="0"/>
          </a:p>
        </p:txBody>
      </p:sp>
      <p:sp>
        <p:nvSpPr>
          <p:cNvPr id="8" name="직사각형 7"/>
          <p:cNvSpPr/>
          <p:nvPr/>
        </p:nvSpPr>
        <p:spPr>
          <a:xfrm>
            <a:off x="6057163" y="2164680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kern="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</a:rPr>
              <a:t>이탈리아</a:t>
            </a:r>
            <a:endParaRPr lang="ko-KR" altLang="en-US" sz="1400" dirty="0"/>
          </a:p>
        </p:txBody>
      </p:sp>
      <p:sp>
        <p:nvSpPr>
          <p:cNvPr id="10" name="직사각형 9"/>
          <p:cNvSpPr/>
          <p:nvPr/>
        </p:nvSpPr>
        <p:spPr>
          <a:xfrm>
            <a:off x="6224082" y="2471083"/>
            <a:ext cx="5437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kern="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</a:rPr>
              <a:t>유럽</a:t>
            </a:r>
            <a:endParaRPr lang="ko-KR" altLang="en-US" sz="1400" dirty="0"/>
          </a:p>
        </p:txBody>
      </p:sp>
      <p:sp>
        <p:nvSpPr>
          <p:cNvPr id="11" name="직사각형 10"/>
          <p:cNvSpPr/>
          <p:nvPr/>
        </p:nvSpPr>
        <p:spPr>
          <a:xfrm>
            <a:off x="7893590" y="4113157"/>
            <a:ext cx="5437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kern="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</a:rPr>
              <a:t>역사</a:t>
            </a:r>
            <a:endParaRPr lang="ko-KR" altLang="en-US" sz="1400" dirty="0"/>
          </a:p>
        </p:txBody>
      </p:sp>
      <p:sp>
        <p:nvSpPr>
          <p:cNvPr id="14" name="직사각형 13"/>
          <p:cNvSpPr/>
          <p:nvPr/>
        </p:nvSpPr>
        <p:spPr>
          <a:xfrm>
            <a:off x="7885712" y="3208502"/>
            <a:ext cx="5437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kern="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</a:rPr>
              <a:t>품질</a:t>
            </a:r>
            <a:endParaRPr lang="ko-KR" altLang="en-US" sz="1400" dirty="0"/>
          </a:p>
        </p:txBody>
      </p:sp>
      <p:sp>
        <p:nvSpPr>
          <p:cNvPr id="15" name="직사각형 14"/>
          <p:cNvSpPr/>
          <p:nvPr/>
        </p:nvSpPr>
        <p:spPr>
          <a:xfrm>
            <a:off x="8108585" y="4384617"/>
            <a:ext cx="5629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</a:rPr>
              <a:t>80</a:t>
            </a:r>
            <a:r>
              <a:rPr lang="ko-KR" altLang="en-US" sz="1400" kern="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</a:rPr>
              <a:t>년</a:t>
            </a:r>
            <a:endParaRPr lang="ko-KR" altLang="en-US" sz="1400" dirty="0"/>
          </a:p>
        </p:txBody>
      </p:sp>
      <p:sp>
        <p:nvSpPr>
          <p:cNvPr id="16" name="직사각형 15"/>
          <p:cNvSpPr/>
          <p:nvPr/>
        </p:nvSpPr>
        <p:spPr>
          <a:xfrm>
            <a:off x="6825369" y="3063674"/>
            <a:ext cx="12618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kern="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</a:rPr>
              <a:t>라이프스타일</a:t>
            </a:r>
            <a:endParaRPr lang="ko-KR" altLang="en-US" sz="1400" dirty="0"/>
          </a:p>
        </p:txBody>
      </p:sp>
      <p:sp>
        <p:nvSpPr>
          <p:cNvPr id="17" name="직사각형 16"/>
          <p:cNvSpPr/>
          <p:nvPr/>
        </p:nvSpPr>
        <p:spPr>
          <a:xfrm>
            <a:off x="5938549" y="3486560"/>
            <a:ext cx="12618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kern="0" dirty="0" err="1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</a:rPr>
              <a:t>제로웨이스트</a:t>
            </a:r>
            <a:endParaRPr lang="ko-KR" altLang="en-US" sz="1400" dirty="0"/>
          </a:p>
        </p:txBody>
      </p:sp>
      <p:sp>
        <p:nvSpPr>
          <p:cNvPr id="18" name="직사각형 17"/>
          <p:cNvSpPr/>
          <p:nvPr/>
        </p:nvSpPr>
        <p:spPr>
          <a:xfrm>
            <a:off x="8011322" y="3782407"/>
            <a:ext cx="5437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kern="0" dirty="0" err="1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</a:rPr>
              <a:t>심플</a:t>
            </a:r>
            <a:endParaRPr lang="ko-KR" altLang="en-US" sz="1400" dirty="0"/>
          </a:p>
        </p:txBody>
      </p:sp>
      <p:sp>
        <p:nvSpPr>
          <p:cNvPr id="19" name="직사각형 18"/>
          <p:cNvSpPr/>
          <p:nvPr/>
        </p:nvSpPr>
        <p:spPr>
          <a:xfrm>
            <a:off x="8011322" y="2156251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kern="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</a:rPr>
              <a:t>집</a:t>
            </a:r>
            <a:endParaRPr lang="ko-KR" altLang="en-US" sz="1400" dirty="0"/>
          </a:p>
        </p:txBody>
      </p:sp>
      <p:sp>
        <p:nvSpPr>
          <p:cNvPr id="21" name="직사각형 20"/>
          <p:cNvSpPr/>
          <p:nvPr/>
        </p:nvSpPr>
        <p:spPr>
          <a:xfrm>
            <a:off x="7298508" y="3634553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kern="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</a:rPr>
              <a:t>인테리어</a:t>
            </a:r>
            <a:endParaRPr lang="ko-KR" altLang="en-US" sz="1400" dirty="0"/>
          </a:p>
        </p:txBody>
      </p:sp>
      <p:sp>
        <p:nvSpPr>
          <p:cNvPr id="22" name="직사각형 21"/>
          <p:cNvSpPr/>
          <p:nvPr/>
        </p:nvSpPr>
        <p:spPr>
          <a:xfrm>
            <a:off x="6905966" y="2443126"/>
            <a:ext cx="5437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kern="0" dirty="0" err="1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</a:rPr>
              <a:t>셀프</a:t>
            </a:r>
            <a:endParaRPr lang="ko-KR" altLang="en-US" sz="1400" dirty="0"/>
          </a:p>
        </p:txBody>
      </p:sp>
      <p:sp>
        <p:nvSpPr>
          <p:cNvPr id="33" name="직사각형 32"/>
          <p:cNvSpPr/>
          <p:nvPr/>
        </p:nvSpPr>
        <p:spPr>
          <a:xfrm>
            <a:off x="6825527" y="1756933"/>
            <a:ext cx="12073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kern="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</a:rPr>
              <a:t>삶의 질 향상</a:t>
            </a:r>
            <a:endParaRPr lang="ko-KR" altLang="en-US" sz="1400" dirty="0"/>
          </a:p>
        </p:txBody>
      </p:sp>
      <p:sp>
        <p:nvSpPr>
          <p:cNvPr id="35" name="직사각형 34"/>
          <p:cNvSpPr/>
          <p:nvPr/>
        </p:nvSpPr>
        <p:spPr>
          <a:xfrm>
            <a:off x="7404760" y="3262797"/>
            <a:ext cx="7232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kern="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</a:rPr>
              <a:t>맛있는</a:t>
            </a:r>
            <a:endParaRPr lang="ko-KR" altLang="en-US" sz="1400" dirty="0"/>
          </a:p>
        </p:txBody>
      </p:sp>
      <p:sp>
        <p:nvSpPr>
          <p:cNvPr id="36" name="직사각형 35"/>
          <p:cNvSpPr/>
          <p:nvPr/>
        </p:nvSpPr>
        <p:spPr>
          <a:xfrm>
            <a:off x="7570912" y="2125654"/>
            <a:ext cx="7232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kern="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</a:rPr>
              <a:t>즐거운</a:t>
            </a:r>
            <a:endParaRPr lang="ko-KR" altLang="en-US" sz="1400" dirty="0"/>
          </a:p>
        </p:txBody>
      </p:sp>
      <p:sp>
        <p:nvSpPr>
          <p:cNvPr id="37" name="직사각형 36"/>
          <p:cNvSpPr/>
          <p:nvPr/>
        </p:nvSpPr>
        <p:spPr>
          <a:xfrm>
            <a:off x="7820568" y="1662324"/>
            <a:ext cx="5437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kern="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</a:rPr>
              <a:t>여유</a:t>
            </a:r>
            <a:endParaRPr lang="ko-KR" altLang="en-US" sz="1400" dirty="0"/>
          </a:p>
        </p:txBody>
      </p:sp>
      <p:sp>
        <p:nvSpPr>
          <p:cNvPr id="38" name="직사각형 37"/>
          <p:cNvSpPr/>
          <p:nvPr/>
        </p:nvSpPr>
        <p:spPr>
          <a:xfrm>
            <a:off x="8422251" y="3782407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kern="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</a:rPr>
              <a:t>윤리적인</a:t>
            </a:r>
            <a:endParaRPr lang="ko-KR" altLang="en-US" sz="1400" dirty="0"/>
          </a:p>
        </p:txBody>
      </p:sp>
      <p:sp>
        <p:nvSpPr>
          <p:cNvPr id="39" name="직사각형 38"/>
          <p:cNvSpPr/>
          <p:nvPr/>
        </p:nvSpPr>
        <p:spPr>
          <a:xfrm>
            <a:off x="8050043" y="4679194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kern="0" dirty="0" err="1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</a:rPr>
              <a:t>마니아층</a:t>
            </a:r>
            <a:endParaRPr lang="ko-KR" altLang="en-US" sz="1400" dirty="0"/>
          </a:p>
        </p:txBody>
      </p:sp>
      <p:sp>
        <p:nvSpPr>
          <p:cNvPr id="40" name="직사각형 39"/>
          <p:cNvSpPr/>
          <p:nvPr/>
        </p:nvSpPr>
        <p:spPr>
          <a:xfrm>
            <a:off x="7573689" y="3782263"/>
            <a:ext cx="5437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kern="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</a:rPr>
              <a:t>원두</a:t>
            </a:r>
            <a:endParaRPr lang="ko-KR" altLang="en-US" sz="1400" dirty="0"/>
          </a:p>
        </p:txBody>
      </p:sp>
      <p:sp>
        <p:nvSpPr>
          <p:cNvPr id="41" name="직사각형 40"/>
          <p:cNvSpPr/>
          <p:nvPr/>
        </p:nvSpPr>
        <p:spPr>
          <a:xfrm>
            <a:off x="6954462" y="2173023"/>
            <a:ext cx="7232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kern="0" dirty="0" err="1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</a:rPr>
              <a:t>로스팅</a:t>
            </a:r>
            <a:endParaRPr lang="ko-KR" altLang="en-US" sz="1400" dirty="0"/>
          </a:p>
        </p:txBody>
      </p:sp>
      <p:sp>
        <p:nvSpPr>
          <p:cNvPr id="42" name="직사각형 41"/>
          <p:cNvSpPr/>
          <p:nvPr/>
        </p:nvSpPr>
        <p:spPr>
          <a:xfrm>
            <a:off x="7087408" y="2649822"/>
            <a:ext cx="7232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kern="0" dirty="0" err="1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</a:rPr>
              <a:t>블랜딩</a:t>
            </a:r>
            <a:endParaRPr lang="ko-KR" altLang="en-US" sz="1400" dirty="0"/>
          </a:p>
        </p:txBody>
      </p:sp>
      <p:sp>
        <p:nvSpPr>
          <p:cNvPr id="43" name="직사각형 42"/>
          <p:cNvSpPr/>
          <p:nvPr/>
        </p:nvSpPr>
        <p:spPr>
          <a:xfrm>
            <a:off x="8024507" y="3396489"/>
            <a:ext cx="1324402" cy="372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 latinLnBrk="0">
              <a:lnSpc>
                <a:spcPct val="130000"/>
              </a:lnSpc>
            </a:pPr>
            <a:r>
              <a:rPr lang="ko-KR" altLang="en-US" sz="1400" kern="0" dirty="0" err="1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</a:rPr>
              <a:t>아라비카</a:t>
            </a:r>
            <a:r>
              <a:rPr lang="ko-KR" altLang="en-US" sz="1400" kern="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</a:rPr>
              <a:t> 커피</a:t>
            </a:r>
          </a:p>
        </p:txBody>
      </p:sp>
      <p:sp>
        <p:nvSpPr>
          <p:cNvPr id="44" name="타원 43"/>
          <p:cNvSpPr/>
          <p:nvPr/>
        </p:nvSpPr>
        <p:spPr>
          <a:xfrm>
            <a:off x="7405386" y="3161462"/>
            <a:ext cx="673331" cy="6083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2686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1E60AE-5AB9-4B0F-A0D8-2339BA34DD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분석 내용 방향성 선정</a:t>
            </a:r>
            <a:endParaRPr lang="ko-KR" altLang="en-US" dirty="0"/>
          </a:p>
        </p:txBody>
      </p:sp>
      <p:sp>
        <p:nvSpPr>
          <p:cNvPr id="12" name="부제목 3">
            <a:extLst>
              <a:ext uri="{FF2B5EF4-FFF2-40B4-BE49-F238E27FC236}">
                <a16:creationId xmlns:a16="http://schemas.microsoft.com/office/drawing/2014/main" id="{9BDE5150-D116-4748-8159-831FAA8ABF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4686" y="1063865"/>
            <a:ext cx="9745990" cy="312057"/>
          </a:xfrm>
        </p:spPr>
        <p:txBody>
          <a:bodyPr/>
          <a:lstStyle/>
          <a:p>
            <a:r>
              <a:rPr lang="en-US" altLang="ko-KR" dirty="0"/>
              <a:t>03-2 </a:t>
            </a:r>
            <a:r>
              <a:rPr lang="ko-KR" altLang="en-US" dirty="0"/>
              <a:t>자료 매트리스 분석</a:t>
            </a:r>
          </a:p>
        </p:txBody>
      </p:sp>
      <p:sp>
        <p:nvSpPr>
          <p:cNvPr id="13" name="텍스트 개체 틀 11">
            <a:extLst>
              <a:ext uri="{FF2B5EF4-FFF2-40B4-BE49-F238E27FC236}">
                <a16:creationId xmlns:a16="http://schemas.microsoft.com/office/drawing/2014/main" id="{77A760DD-A22E-4893-8886-C3EF30F0E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58687" y="1483419"/>
            <a:ext cx="9491990" cy="312057"/>
          </a:xfrm>
        </p:spPr>
        <p:txBody>
          <a:bodyPr/>
          <a:lstStyle/>
          <a:p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color</a:t>
            </a: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matrix</a:t>
            </a: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분석 </a:t>
            </a: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단색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EF3568-F942-C94E-926B-6416379CD47C}"/>
              </a:ext>
            </a:extLst>
          </p:cNvPr>
          <p:cNvSpPr/>
          <p:nvPr/>
        </p:nvSpPr>
        <p:spPr>
          <a:xfrm>
            <a:off x="7062566" y="422028"/>
            <a:ext cx="65463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0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30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6EEC7604-FDCF-42B8-81AA-AB413115C53D}"/>
              </a:ext>
            </a:extLst>
          </p:cNvPr>
          <p:cNvGrpSpPr/>
          <p:nvPr/>
        </p:nvGrpSpPr>
        <p:grpSpPr>
          <a:xfrm>
            <a:off x="6180160" y="1861486"/>
            <a:ext cx="4736309" cy="4671472"/>
            <a:chOff x="6077681" y="1861486"/>
            <a:chExt cx="4736309" cy="4671472"/>
          </a:xfrm>
        </p:grpSpPr>
        <p:pic>
          <p:nvPicPr>
            <p:cNvPr id="43" name="Picture 3">
              <a:extLst>
                <a:ext uri="{FF2B5EF4-FFF2-40B4-BE49-F238E27FC236}">
                  <a16:creationId xmlns:a16="http://schemas.microsoft.com/office/drawing/2014/main" id="{5D203A25-3509-417A-B5F9-2474402ED9B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12415" t="5347" r="8619" b="5664"/>
            <a:stretch>
              <a:fillRect/>
            </a:stretch>
          </p:blipFill>
          <p:spPr>
            <a:xfrm>
              <a:off x="6401052" y="2101550"/>
              <a:ext cx="4084418" cy="4122010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89CDA53-0250-4F38-8D31-6C2323D1C708}"/>
                </a:ext>
              </a:extLst>
            </p:cNvPr>
            <p:cNvSpPr txBox="1"/>
            <p:nvPr/>
          </p:nvSpPr>
          <p:spPr>
            <a:xfrm>
              <a:off x="6077681" y="3949015"/>
              <a:ext cx="273041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동적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DB0C2DE-C85A-4227-A1B1-06375D0F47AF}"/>
                </a:ext>
              </a:extLst>
            </p:cNvPr>
            <p:cNvSpPr txBox="1"/>
            <p:nvPr/>
          </p:nvSpPr>
          <p:spPr>
            <a:xfrm>
              <a:off x="10540947" y="3949015"/>
              <a:ext cx="273043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정적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5FD539D-9AB6-4696-B01A-FD9053FFFFA3}"/>
                </a:ext>
              </a:extLst>
            </p:cNvPr>
            <p:cNvSpPr txBox="1"/>
            <p:nvPr/>
          </p:nvSpPr>
          <p:spPr>
            <a:xfrm>
              <a:off x="7987719" y="1861486"/>
              <a:ext cx="925449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부드러운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05B5D67-6F01-41EF-82F8-6A6D95400D66}"/>
                </a:ext>
              </a:extLst>
            </p:cNvPr>
            <p:cNvSpPr txBox="1"/>
            <p:nvPr/>
          </p:nvSpPr>
          <p:spPr>
            <a:xfrm>
              <a:off x="7980171" y="6255959"/>
              <a:ext cx="925449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딱딱한</a:t>
              </a: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CD746C93-8E2F-4D8E-B1DB-842591B0DB58}"/>
              </a:ext>
            </a:extLst>
          </p:cNvPr>
          <p:cNvGrpSpPr/>
          <p:nvPr/>
        </p:nvGrpSpPr>
        <p:grpSpPr>
          <a:xfrm>
            <a:off x="781622" y="1877252"/>
            <a:ext cx="4736309" cy="4647823"/>
            <a:chOff x="781622" y="1877252"/>
            <a:chExt cx="4736309" cy="4647823"/>
          </a:xfrm>
        </p:grpSpPr>
        <p:pic>
          <p:nvPicPr>
            <p:cNvPr id="42" name="Picture 1">
              <a:extLst>
                <a:ext uri="{FF2B5EF4-FFF2-40B4-BE49-F238E27FC236}">
                  <a16:creationId xmlns:a16="http://schemas.microsoft.com/office/drawing/2014/main" id="{CC364A75-C72E-4C20-94E2-740E9D9D39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1163" t="9745" r="9269" b="7878"/>
            <a:stretch/>
          </p:blipFill>
          <p:spPr>
            <a:xfrm>
              <a:off x="1074539" y="2155171"/>
              <a:ext cx="4088854" cy="4122009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43610EA-6D70-4D68-9FD4-4A0EF8619459}"/>
                </a:ext>
              </a:extLst>
            </p:cNvPr>
            <p:cNvSpPr txBox="1"/>
            <p:nvPr/>
          </p:nvSpPr>
          <p:spPr>
            <a:xfrm>
              <a:off x="781622" y="3949015"/>
              <a:ext cx="273041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동적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4D4133C-2C72-44EE-8FE2-6AA0964AF457}"/>
                </a:ext>
              </a:extLst>
            </p:cNvPr>
            <p:cNvSpPr txBox="1"/>
            <p:nvPr/>
          </p:nvSpPr>
          <p:spPr>
            <a:xfrm>
              <a:off x="5244888" y="3949015"/>
              <a:ext cx="273043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정적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FE0373D-178D-487B-9189-911EC092CE84}"/>
                </a:ext>
              </a:extLst>
            </p:cNvPr>
            <p:cNvSpPr txBox="1"/>
            <p:nvPr/>
          </p:nvSpPr>
          <p:spPr>
            <a:xfrm>
              <a:off x="2691660" y="1877252"/>
              <a:ext cx="925449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부드러운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161CD7B-29D9-490B-98F1-0BBA2EAE15CF}"/>
                </a:ext>
              </a:extLst>
            </p:cNvPr>
            <p:cNvSpPr txBox="1"/>
            <p:nvPr/>
          </p:nvSpPr>
          <p:spPr>
            <a:xfrm>
              <a:off x="2684112" y="6248076"/>
              <a:ext cx="925449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딱딱한</a:t>
              </a: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856B188C-D9D2-4855-BB9D-AC18B9BB728F}"/>
                </a:ext>
              </a:extLst>
            </p:cNvPr>
            <p:cNvSpPr/>
            <p:nvPr/>
          </p:nvSpPr>
          <p:spPr>
            <a:xfrm>
              <a:off x="3659891" y="6203734"/>
              <a:ext cx="1529520" cy="1247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4" name="텍스트 개체 틀 11">
            <a:extLst>
              <a:ext uri="{FF2B5EF4-FFF2-40B4-BE49-F238E27FC236}">
                <a16:creationId xmlns:a16="http://schemas.microsoft.com/office/drawing/2014/main" id="{9F3ABBDE-16C5-461C-91BD-29F6FF836A0E}"/>
              </a:ext>
            </a:extLst>
          </p:cNvPr>
          <p:cNvSpPr txBox="1">
            <a:spLocks/>
          </p:cNvSpPr>
          <p:nvPr/>
        </p:nvSpPr>
        <p:spPr>
          <a:xfrm>
            <a:off x="6466408" y="1500363"/>
            <a:ext cx="2916244" cy="312057"/>
          </a:xfrm>
          <a:prstGeom prst="rect">
            <a:avLst/>
          </a:prstGeom>
        </p:spPr>
        <p:txBody>
          <a:bodyPr/>
          <a:lstStyle>
            <a:lvl1pPr marL="285750" indent="-28575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rgbClr val="2AB9C7"/>
              </a:buClr>
              <a:buSzPct val="80000"/>
              <a:buFont typeface="Wingdings" panose="05000000000000000000" pitchFamily="2" charset="2"/>
              <a:buChar char="l"/>
              <a:defRPr sz="16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color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matrix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분석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배색</a:t>
            </a:r>
            <a:endParaRPr lang="ko-KR" altLang="en-US" dirty="0"/>
          </a:p>
        </p:txBody>
      </p:sp>
      <p:sp>
        <p:nvSpPr>
          <p:cNvPr id="46" name="슬라이드 번호 개체 틀 3">
            <a:extLst>
              <a:ext uri="{FF2B5EF4-FFF2-40B4-BE49-F238E27FC236}">
                <a16:creationId xmlns:a16="http://schemas.microsoft.com/office/drawing/2014/main" id="{4F793C00-2068-4D36-AADC-AEE61AC159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05288" y="6292342"/>
            <a:ext cx="53949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 smtClean="0"/>
              <a:pPr/>
              <a:t>12</a:t>
            </a:fld>
            <a:endParaRPr lang="ko-KR" altLang="en-US" sz="1100"/>
          </a:p>
        </p:txBody>
      </p:sp>
      <p:sp>
        <p:nvSpPr>
          <p:cNvPr id="3" name="타원 2"/>
          <p:cNvSpPr/>
          <p:nvPr/>
        </p:nvSpPr>
        <p:spPr>
          <a:xfrm>
            <a:off x="2445635" y="3554191"/>
            <a:ext cx="673331" cy="6083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7872152" y="3558770"/>
            <a:ext cx="680769" cy="6083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5171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1E60AE-5AB9-4B0F-A0D8-2339BA34DD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분석 내용 방향성 선정</a:t>
            </a:r>
            <a:endParaRPr lang="ko-KR" altLang="en-US" dirty="0"/>
          </a:p>
        </p:txBody>
      </p:sp>
      <p:sp>
        <p:nvSpPr>
          <p:cNvPr id="12" name="부제목 3">
            <a:extLst>
              <a:ext uri="{FF2B5EF4-FFF2-40B4-BE49-F238E27FC236}">
                <a16:creationId xmlns:a16="http://schemas.microsoft.com/office/drawing/2014/main" id="{9BDE5150-D116-4748-8159-831FAA8ABF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03-2 </a:t>
            </a:r>
            <a:r>
              <a:rPr lang="ko-KR" altLang="en-US" dirty="0"/>
              <a:t>자료 매트리스 분석</a:t>
            </a:r>
          </a:p>
        </p:txBody>
      </p:sp>
      <p:sp>
        <p:nvSpPr>
          <p:cNvPr id="13" name="텍스트 개체 틀 11">
            <a:extLst>
              <a:ext uri="{FF2B5EF4-FFF2-40B4-BE49-F238E27FC236}">
                <a16:creationId xmlns:a16="http://schemas.microsoft.com/office/drawing/2014/main" id="{77A760DD-A22E-4893-8886-C3EF30F0E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이미지 공간 </a:t>
            </a: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형용사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EF3568-F942-C94E-926B-6416379CD47C}"/>
              </a:ext>
            </a:extLst>
          </p:cNvPr>
          <p:cNvSpPr/>
          <p:nvPr/>
        </p:nvSpPr>
        <p:spPr>
          <a:xfrm>
            <a:off x="7062566" y="422028"/>
            <a:ext cx="65463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0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30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06FD71F3-E8BD-4FD6-8571-337DFE0BA42E}"/>
              </a:ext>
            </a:extLst>
          </p:cNvPr>
          <p:cNvGrpSpPr/>
          <p:nvPr/>
        </p:nvGrpSpPr>
        <p:grpSpPr>
          <a:xfrm>
            <a:off x="781622" y="1900901"/>
            <a:ext cx="4736309" cy="4647823"/>
            <a:chOff x="781622" y="1877252"/>
            <a:chExt cx="4736309" cy="4647823"/>
          </a:xfrm>
        </p:grpSpPr>
        <p:pic>
          <p:nvPicPr>
            <p:cNvPr id="22" name="Picture 5">
              <a:extLst>
                <a:ext uri="{FF2B5EF4-FFF2-40B4-BE49-F238E27FC236}">
                  <a16:creationId xmlns:a16="http://schemas.microsoft.com/office/drawing/2014/main" id="{E44E507B-AB8F-4981-80C6-FAE98CEB57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10307" t="8157" r="7822" b="8120"/>
            <a:stretch>
              <a:fillRect/>
            </a:stretch>
          </p:blipFill>
          <p:spPr>
            <a:xfrm>
              <a:off x="1095829" y="2148848"/>
              <a:ext cx="4093582" cy="4097854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43610EA-6D70-4D68-9FD4-4A0EF8619459}"/>
                </a:ext>
              </a:extLst>
            </p:cNvPr>
            <p:cNvSpPr txBox="1"/>
            <p:nvPr/>
          </p:nvSpPr>
          <p:spPr>
            <a:xfrm>
              <a:off x="781622" y="3949015"/>
              <a:ext cx="273041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동적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4D4133C-2C72-44EE-8FE2-6AA0964AF457}"/>
                </a:ext>
              </a:extLst>
            </p:cNvPr>
            <p:cNvSpPr txBox="1"/>
            <p:nvPr/>
          </p:nvSpPr>
          <p:spPr>
            <a:xfrm>
              <a:off x="5244888" y="3949015"/>
              <a:ext cx="273043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정적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FE0373D-178D-487B-9189-911EC092CE84}"/>
                </a:ext>
              </a:extLst>
            </p:cNvPr>
            <p:cNvSpPr txBox="1"/>
            <p:nvPr/>
          </p:nvSpPr>
          <p:spPr>
            <a:xfrm>
              <a:off x="2691660" y="1877252"/>
              <a:ext cx="925449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부드러운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161CD7B-29D9-490B-98F1-0BBA2EAE15CF}"/>
                </a:ext>
              </a:extLst>
            </p:cNvPr>
            <p:cNvSpPr txBox="1"/>
            <p:nvPr/>
          </p:nvSpPr>
          <p:spPr>
            <a:xfrm>
              <a:off x="2684112" y="6248076"/>
              <a:ext cx="925449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딱딱한</a:t>
              </a:r>
            </a:p>
          </p:txBody>
        </p:sp>
      </p:grp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05BF43C7-0925-41BA-AAD5-19A0804B82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5057025"/>
              </p:ext>
            </p:extLst>
          </p:nvPr>
        </p:nvGraphicFramePr>
        <p:xfrm>
          <a:off x="6159781" y="2203704"/>
          <a:ext cx="4576536" cy="3968495"/>
        </p:xfrm>
        <a:graphic>
          <a:graphicData uri="http://schemas.openxmlformats.org/drawingml/2006/table">
            <a:tbl>
              <a:tblPr/>
              <a:tblGrid>
                <a:gridCol w="4576536">
                  <a:extLst>
                    <a:ext uri="{9D8B030D-6E8A-4147-A177-3AD203B41FA5}">
                      <a16:colId xmlns:a16="http://schemas.microsoft.com/office/drawing/2014/main" val="2825577889"/>
                    </a:ext>
                  </a:extLst>
                </a:gridCol>
              </a:tblGrid>
              <a:tr h="418175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정리</a:t>
                      </a:r>
                    </a:p>
                  </a:txBody>
                  <a:tcPr marL="64770" marR="64770" marT="17907" marB="1790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0433091"/>
                  </a:ext>
                </a:extLst>
              </a:tr>
              <a:tr h="3550320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0" spc="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일리커피</a:t>
                      </a:r>
                      <a:r>
                        <a:rPr lang="ko-KR" altLang="en-US" sz="1400" b="0" kern="0" spc="0" baseline="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의</a:t>
                      </a:r>
                      <a:r>
                        <a:rPr lang="ko-KR" altLang="en-US" sz="1400" b="0" kern="0" spc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 고유하고 퀄리티 있는 이미지를 보여주고</a:t>
                      </a:r>
                      <a:r>
                        <a:rPr lang="en-US" altLang="ko-KR" sz="1400" b="0" kern="0" spc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 b="0" kern="0" spc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감각적이고 여유 있는 느낌을 살린다</a:t>
                      </a:r>
                      <a:r>
                        <a:rPr lang="en-US" altLang="ko-KR" sz="1400" b="0" kern="0" spc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1400" b="0" kern="0" spc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메뉴와 페이지들을 알기 쉽게 정리하고</a:t>
                      </a:r>
                      <a:r>
                        <a:rPr lang="en-US" altLang="ko-KR" sz="1400" b="0" kern="0" spc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 b="0" kern="0" spc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레이아웃</a:t>
                      </a:r>
                      <a:r>
                        <a:rPr lang="en-US" altLang="ko-KR" sz="1400" b="0" kern="0" spc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 b="0" kern="0" spc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폰트 등 전체적인 디자인을 </a:t>
                      </a:r>
                      <a:r>
                        <a:rPr lang="ko-KR" altLang="en-US" sz="1400" b="0" kern="0" spc="0" baseline="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리뉴얼한다</a:t>
                      </a:r>
                      <a:r>
                        <a:rPr lang="en-US" altLang="ko-KR" sz="1400" b="0" kern="0" spc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.</a:t>
                      </a:r>
                      <a:endParaRPr lang="ko-KR" altLang="en-US" sz="1400" b="0" kern="0" spc="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7821960"/>
                  </a:ext>
                </a:extLst>
              </a:tr>
            </a:tbl>
          </a:graphicData>
        </a:graphic>
      </p:graphicFrame>
      <p:sp>
        <p:nvSpPr>
          <p:cNvPr id="29" name="슬라이드 번호 개체 틀 3">
            <a:extLst>
              <a:ext uri="{FF2B5EF4-FFF2-40B4-BE49-F238E27FC236}">
                <a16:creationId xmlns:a16="http://schemas.microsoft.com/office/drawing/2014/main" id="{E4CB0677-BCFD-4F92-96C5-62D4B81C7E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05288" y="6292342"/>
            <a:ext cx="53949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 smtClean="0"/>
              <a:pPr/>
              <a:t>13</a:t>
            </a:fld>
            <a:endParaRPr lang="ko-KR" altLang="en-US" sz="1100"/>
          </a:p>
        </p:txBody>
      </p:sp>
      <p:sp>
        <p:nvSpPr>
          <p:cNvPr id="14" name="타원 13"/>
          <p:cNvSpPr/>
          <p:nvPr/>
        </p:nvSpPr>
        <p:spPr>
          <a:xfrm>
            <a:off x="2460566" y="3571729"/>
            <a:ext cx="697677" cy="63176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4992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72E769-8912-421D-8154-14DF4C253C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웹페이지 구조 </a:t>
            </a: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전체 페이지 구성</a:t>
            </a: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b="1" dirty="0">
              <a:solidFill>
                <a:srgbClr val="2AB9C7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F8129F98-56B5-4E0B-A242-C6F75CE43D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z="1800" b="1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en-US" altLang="ko-KR" sz="1800" b="1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800" b="1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en-US" altLang="ko-KR" sz="1800" b="1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800" b="1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800" b="1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Information Architecture</a:t>
            </a:r>
            <a:endParaRPr lang="ko-KR" altLang="en-US" sz="1800" b="1" dirty="0">
              <a:solidFill>
                <a:prstClr val="white">
                  <a:lumMod val="50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2E208BD1-DA3A-440C-BAA8-8A3A24DA24F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/>
              <a:t>사이트 구성에 따른 전체 페이지 정보구조 설계 </a:t>
            </a:r>
            <a:r>
              <a:rPr lang="en-US" altLang="ko-KR" dirty="0"/>
              <a:t>( 20</a:t>
            </a:r>
            <a:r>
              <a:rPr lang="ko-KR" altLang="en-US" dirty="0"/>
              <a:t>페이지 이상 구성 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3" name="텍스트 개체 틀 7">
            <a:extLst>
              <a:ext uri="{FF2B5EF4-FFF2-40B4-BE49-F238E27FC236}">
                <a16:creationId xmlns:a16="http://schemas.microsoft.com/office/drawing/2014/main" id="{E4712E7B-275C-4E91-B4F6-F77FF3DFC65F}"/>
              </a:ext>
            </a:extLst>
          </p:cNvPr>
          <p:cNvSpPr txBox="1">
            <a:spLocks/>
          </p:cNvSpPr>
          <p:nvPr/>
        </p:nvSpPr>
        <p:spPr>
          <a:xfrm>
            <a:off x="1458687" y="6291943"/>
            <a:ext cx="9491990" cy="312057"/>
          </a:xfrm>
          <a:prstGeom prst="rect">
            <a:avLst/>
          </a:prstGeom>
        </p:spPr>
        <p:txBody>
          <a:bodyPr/>
          <a:lstStyle>
            <a:lvl1pPr marL="285750" indent="-28575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rgbClr val="2AB9C7"/>
              </a:buClr>
              <a:buSzPct val="80000"/>
              <a:buFont typeface="Wingdings" panose="05000000000000000000" pitchFamily="2" charset="2"/>
              <a:buChar char="l"/>
              <a:defRPr sz="16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git-mind</a:t>
            </a:r>
            <a:r>
              <a:rPr lang="ko-KR" altLang="en-US" dirty="0"/>
              <a:t> 활용 이미지 배치</a:t>
            </a:r>
          </a:p>
        </p:txBody>
      </p:sp>
      <p:sp>
        <p:nvSpPr>
          <p:cNvPr id="15" name="슬라이드 번호 개체 틀 3">
            <a:extLst>
              <a:ext uri="{FF2B5EF4-FFF2-40B4-BE49-F238E27FC236}">
                <a16:creationId xmlns:a16="http://schemas.microsoft.com/office/drawing/2014/main" id="{4413EFBF-3FCD-4D75-807F-6527E708E6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05288" y="6292342"/>
            <a:ext cx="53949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 smtClean="0"/>
              <a:pPr/>
              <a:t>14</a:t>
            </a:fld>
            <a:endParaRPr lang="ko-KR" altLang="en-US" sz="1100"/>
          </a:p>
        </p:txBody>
      </p:sp>
      <p:sp>
        <p:nvSpPr>
          <p:cNvPr id="10" name="텍스트 개체 틀 7">
            <a:extLst>
              <a:ext uri="{FF2B5EF4-FFF2-40B4-BE49-F238E27FC236}">
                <a16:creationId xmlns:a16="http://schemas.microsoft.com/office/drawing/2014/main" id="{2E208BD1-DA3A-440C-BAA8-8A3A24DA24F6}"/>
              </a:ext>
            </a:extLst>
          </p:cNvPr>
          <p:cNvSpPr txBox="1">
            <a:spLocks/>
          </p:cNvSpPr>
          <p:nvPr/>
        </p:nvSpPr>
        <p:spPr>
          <a:xfrm>
            <a:off x="1458687" y="2038688"/>
            <a:ext cx="9491990" cy="312057"/>
          </a:xfrm>
          <a:prstGeom prst="rect">
            <a:avLst/>
          </a:prstGeom>
        </p:spPr>
        <p:txBody>
          <a:bodyPr/>
          <a:lstStyle>
            <a:lvl1pPr marL="285750" indent="-28575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rgbClr val="2AB9C7"/>
              </a:buClr>
              <a:buSzPct val="80000"/>
              <a:buFont typeface="Wingdings" panose="05000000000000000000" pitchFamily="2" charset="2"/>
              <a:buChar char="l"/>
              <a:defRPr sz="16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 smtClean="0"/>
              <a:t>- </a:t>
            </a:r>
            <a:r>
              <a:rPr lang="ko-KR" altLang="en-US" dirty="0" smtClean="0"/>
              <a:t>기존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357" y="2466545"/>
            <a:ext cx="7901371" cy="3365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704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72E769-8912-421D-8154-14DF4C253C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웹페이지 구조 </a:t>
            </a: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전체 페이지 구성</a:t>
            </a: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b="1" dirty="0">
              <a:solidFill>
                <a:srgbClr val="2AB9C7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F8129F98-56B5-4E0B-A242-C6F75CE43D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z="1800" b="1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en-US" altLang="ko-KR" sz="1800" b="1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800" b="1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en-US" altLang="ko-KR" sz="1800" b="1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800" b="1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800" b="1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Information Architecture</a:t>
            </a:r>
            <a:endParaRPr lang="ko-KR" altLang="en-US" sz="1800" b="1" dirty="0">
              <a:solidFill>
                <a:prstClr val="white">
                  <a:lumMod val="50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2E208BD1-DA3A-440C-BAA8-8A3A24DA24F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/>
              <a:t>사이트 구성에 따른 전체 페이지 정보구조 설계 </a:t>
            </a:r>
            <a:r>
              <a:rPr lang="en-US" altLang="ko-KR" dirty="0"/>
              <a:t>( 20</a:t>
            </a:r>
            <a:r>
              <a:rPr lang="ko-KR" altLang="en-US" dirty="0"/>
              <a:t>페이지 이상 구성 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3" name="텍스트 개체 틀 7">
            <a:extLst>
              <a:ext uri="{FF2B5EF4-FFF2-40B4-BE49-F238E27FC236}">
                <a16:creationId xmlns:a16="http://schemas.microsoft.com/office/drawing/2014/main" id="{E4712E7B-275C-4E91-B4F6-F77FF3DFC65F}"/>
              </a:ext>
            </a:extLst>
          </p:cNvPr>
          <p:cNvSpPr txBox="1">
            <a:spLocks/>
          </p:cNvSpPr>
          <p:nvPr/>
        </p:nvSpPr>
        <p:spPr>
          <a:xfrm>
            <a:off x="1458687" y="6291943"/>
            <a:ext cx="9491990" cy="312057"/>
          </a:xfrm>
          <a:prstGeom prst="rect">
            <a:avLst/>
          </a:prstGeom>
        </p:spPr>
        <p:txBody>
          <a:bodyPr/>
          <a:lstStyle>
            <a:lvl1pPr marL="285750" indent="-28575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rgbClr val="2AB9C7"/>
              </a:buClr>
              <a:buSzPct val="80000"/>
              <a:buFont typeface="Wingdings" panose="05000000000000000000" pitchFamily="2" charset="2"/>
              <a:buChar char="l"/>
              <a:defRPr sz="16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git-mind</a:t>
            </a:r>
            <a:r>
              <a:rPr lang="ko-KR" altLang="en-US" dirty="0"/>
              <a:t> 활용 이미지 배치</a:t>
            </a:r>
          </a:p>
        </p:txBody>
      </p:sp>
      <p:sp>
        <p:nvSpPr>
          <p:cNvPr id="15" name="슬라이드 번호 개체 틀 3">
            <a:extLst>
              <a:ext uri="{FF2B5EF4-FFF2-40B4-BE49-F238E27FC236}">
                <a16:creationId xmlns:a16="http://schemas.microsoft.com/office/drawing/2014/main" id="{4413EFBF-3FCD-4D75-807F-6527E708E6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05288" y="6292342"/>
            <a:ext cx="53949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 smtClean="0"/>
              <a:pPr/>
              <a:t>15</a:t>
            </a:fld>
            <a:endParaRPr lang="ko-KR" altLang="en-US" sz="1100"/>
          </a:p>
        </p:txBody>
      </p:sp>
      <p:sp>
        <p:nvSpPr>
          <p:cNvPr id="11" name="텍스트 개체 틀 7">
            <a:extLst>
              <a:ext uri="{FF2B5EF4-FFF2-40B4-BE49-F238E27FC236}">
                <a16:creationId xmlns:a16="http://schemas.microsoft.com/office/drawing/2014/main" id="{2E208BD1-DA3A-440C-BAA8-8A3A24DA24F6}"/>
              </a:ext>
            </a:extLst>
          </p:cNvPr>
          <p:cNvSpPr txBox="1">
            <a:spLocks/>
          </p:cNvSpPr>
          <p:nvPr/>
        </p:nvSpPr>
        <p:spPr>
          <a:xfrm>
            <a:off x="1458687" y="2038688"/>
            <a:ext cx="9491990" cy="312057"/>
          </a:xfrm>
          <a:prstGeom prst="rect">
            <a:avLst/>
          </a:prstGeom>
        </p:spPr>
        <p:txBody>
          <a:bodyPr/>
          <a:lstStyle>
            <a:lvl1pPr marL="285750" indent="-28575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rgbClr val="2AB9C7"/>
              </a:buClr>
              <a:buSzPct val="80000"/>
              <a:buFont typeface="Wingdings" panose="05000000000000000000" pitchFamily="2" charset="2"/>
              <a:buChar char="l"/>
              <a:defRPr sz="16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 smtClean="0"/>
              <a:t>- </a:t>
            </a:r>
            <a:r>
              <a:rPr lang="ko-KR" altLang="en-US" dirty="0" smtClean="0"/>
              <a:t>변경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0423" y="1972721"/>
            <a:ext cx="4054448" cy="4265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514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72E769-8912-421D-8154-14DF4C253C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웹페이지 구조 </a:t>
            </a: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메인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페이지 구성</a:t>
            </a: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b="1" dirty="0">
              <a:solidFill>
                <a:srgbClr val="2AB9C7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F8129F98-56B5-4E0B-A242-C6F75CE43D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z="1800" b="1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en-US" altLang="ko-KR" sz="1800" b="1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800" b="1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800" b="1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800" b="1" dirty="0" err="1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메인페이지</a:t>
            </a:r>
            <a:r>
              <a:rPr lang="ko-KR" altLang="en-US" sz="1800" b="1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구조화 처리 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2E208BD1-DA3A-440C-BAA8-8A3A24DA24F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/>
              <a:t>페이지 구성에 따른 레이아웃 구성을 위한 구조 정리</a:t>
            </a:r>
          </a:p>
        </p:txBody>
      </p:sp>
      <p:sp>
        <p:nvSpPr>
          <p:cNvPr id="13" name="텍스트 개체 틀 7">
            <a:extLst>
              <a:ext uri="{FF2B5EF4-FFF2-40B4-BE49-F238E27FC236}">
                <a16:creationId xmlns:a16="http://schemas.microsoft.com/office/drawing/2014/main" id="{E4712E7B-275C-4E91-B4F6-F77FF3DFC65F}"/>
              </a:ext>
            </a:extLst>
          </p:cNvPr>
          <p:cNvSpPr txBox="1">
            <a:spLocks/>
          </p:cNvSpPr>
          <p:nvPr/>
        </p:nvSpPr>
        <p:spPr>
          <a:xfrm>
            <a:off x="1458687" y="6291943"/>
            <a:ext cx="9491990" cy="312057"/>
          </a:xfrm>
          <a:prstGeom prst="rect">
            <a:avLst/>
          </a:prstGeom>
        </p:spPr>
        <p:txBody>
          <a:bodyPr/>
          <a:lstStyle>
            <a:lvl1pPr marL="285750" indent="-28575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rgbClr val="2AB9C7"/>
              </a:buClr>
              <a:buSzPct val="80000"/>
              <a:buFont typeface="Wingdings" panose="05000000000000000000" pitchFamily="2" charset="2"/>
              <a:buChar char="l"/>
              <a:defRPr sz="16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git-mind</a:t>
            </a:r>
            <a:r>
              <a:rPr lang="ko-KR" altLang="en-US" dirty="0"/>
              <a:t> 활용 내용 구성요소 배치</a:t>
            </a:r>
          </a:p>
        </p:txBody>
      </p:sp>
      <p:sp>
        <p:nvSpPr>
          <p:cNvPr id="9" name="텍스트 개체 틀 7">
            <a:extLst>
              <a:ext uri="{FF2B5EF4-FFF2-40B4-BE49-F238E27FC236}">
                <a16:creationId xmlns:a16="http://schemas.microsoft.com/office/drawing/2014/main" id="{7F75F380-C0E6-45A1-A0BB-0FFFC339A5F2}"/>
              </a:ext>
            </a:extLst>
          </p:cNvPr>
          <p:cNvSpPr txBox="1">
            <a:spLocks/>
          </p:cNvSpPr>
          <p:nvPr/>
        </p:nvSpPr>
        <p:spPr>
          <a:xfrm>
            <a:off x="1458687" y="1870974"/>
            <a:ext cx="9491990" cy="312057"/>
          </a:xfrm>
          <a:prstGeom prst="rect">
            <a:avLst/>
          </a:prstGeom>
        </p:spPr>
        <p:txBody>
          <a:bodyPr/>
          <a:lstStyle>
            <a:lvl1pPr marL="285750" indent="-28575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rgbClr val="2AB9C7"/>
              </a:buClr>
              <a:buSzPct val="80000"/>
              <a:buFont typeface="Wingdings" panose="05000000000000000000" pitchFamily="2" charset="2"/>
              <a:buChar char="l"/>
              <a:defRPr sz="16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페이지명 </a:t>
            </a:r>
            <a:r>
              <a:rPr lang="en-US" altLang="ko-KR" dirty="0"/>
              <a:t>: </a:t>
            </a:r>
            <a:r>
              <a:rPr lang="ko-KR" altLang="en-US" dirty="0" err="1"/>
              <a:t>메인페이지</a:t>
            </a:r>
            <a:endParaRPr lang="ko-KR" altLang="en-US" dirty="0"/>
          </a:p>
        </p:txBody>
      </p:sp>
      <p:sp>
        <p:nvSpPr>
          <p:cNvPr id="10" name="슬라이드 번호 개체 틀 3">
            <a:extLst>
              <a:ext uri="{FF2B5EF4-FFF2-40B4-BE49-F238E27FC236}">
                <a16:creationId xmlns:a16="http://schemas.microsoft.com/office/drawing/2014/main" id="{F2D5D29C-6727-4527-AADA-B59895CE75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05288" y="6292342"/>
            <a:ext cx="53949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 smtClean="0"/>
              <a:pPr/>
              <a:t>16</a:t>
            </a:fld>
            <a:endParaRPr lang="ko-KR" altLang="en-US" sz="110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9237" y="2001610"/>
            <a:ext cx="1690058" cy="4315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138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72E769-8912-421D-8154-14DF4C253C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웹페이지 구조 </a:t>
            </a: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서브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페이지 구성</a:t>
            </a: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b="1" dirty="0">
              <a:solidFill>
                <a:srgbClr val="2AB9C7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F8129F98-56B5-4E0B-A242-C6F75CE43D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z="1800" b="1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en-US" altLang="ko-KR" sz="1800" b="1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800" b="1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800" b="1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800" b="1" dirty="0" err="1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메인페이지</a:t>
            </a:r>
            <a:r>
              <a:rPr lang="ko-KR" altLang="en-US" sz="1800" b="1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구조화 처리 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2E208BD1-DA3A-440C-BAA8-8A3A24DA24F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/>
              <a:t>페이지 구성에 따른 레이아웃 구성을 위한 구조 정리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3" name="텍스트 개체 틀 7">
            <a:extLst>
              <a:ext uri="{FF2B5EF4-FFF2-40B4-BE49-F238E27FC236}">
                <a16:creationId xmlns:a16="http://schemas.microsoft.com/office/drawing/2014/main" id="{E4712E7B-275C-4E91-B4F6-F77FF3DFC65F}"/>
              </a:ext>
            </a:extLst>
          </p:cNvPr>
          <p:cNvSpPr txBox="1">
            <a:spLocks/>
          </p:cNvSpPr>
          <p:nvPr/>
        </p:nvSpPr>
        <p:spPr>
          <a:xfrm>
            <a:off x="1458687" y="6291943"/>
            <a:ext cx="9491990" cy="312057"/>
          </a:xfrm>
          <a:prstGeom prst="rect">
            <a:avLst/>
          </a:prstGeom>
        </p:spPr>
        <p:txBody>
          <a:bodyPr/>
          <a:lstStyle>
            <a:lvl1pPr marL="285750" indent="-28575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rgbClr val="2AB9C7"/>
              </a:buClr>
              <a:buSzPct val="80000"/>
              <a:buFont typeface="Wingdings" panose="05000000000000000000" pitchFamily="2" charset="2"/>
              <a:buChar char="l"/>
              <a:defRPr sz="16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git-mind</a:t>
            </a:r>
            <a:r>
              <a:rPr lang="ko-KR" altLang="en-US" dirty="0"/>
              <a:t> 활용 내용 구성요소 배치</a:t>
            </a:r>
          </a:p>
        </p:txBody>
      </p:sp>
      <p:sp>
        <p:nvSpPr>
          <p:cNvPr id="7" name="텍스트 개체 틀 7">
            <a:extLst>
              <a:ext uri="{FF2B5EF4-FFF2-40B4-BE49-F238E27FC236}">
                <a16:creationId xmlns:a16="http://schemas.microsoft.com/office/drawing/2014/main" id="{74386ABC-1706-44B6-A06D-8CAEF21B52F4}"/>
              </a:ext>
            </a:extLst>
          </p:cNvPr>
          <p:cNvSpPr txBox="1">
            <a:spLocks/>
          </p:cNvSpPr>
          <p:nvPr/>
        </p:nvSpPr>
        <p:spPr>
          <a:xfrm>
            <a:off x="1458687" y="1869374"/>
            <a:ext cx="9491990" cy="312057"/>
          </a:xfrm>
          <a:prstGeom prst="rect">
            <a:avLst/>
          </a:prstGeom>
        </p:spPr>
        <p:txBody>
          <a:bodyPr/>
          <a:lstStyle>
            <a:lvl1pPr marL="285750" indent="-28575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rgbClr val="2AB9C7"/>
              </a:buClr>
              <a:buSzPct val="80000"/>
              <a:buFont typeface="Wingdings" panose="05000000000000000000" pitchFamily="2" charset="2"/>
              <a:buChar char="l"/>
              <a:defRPr sz="16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페이지 명 </a:t>
            </a:r>
            <a:r>
              <a:rPr lang="en-US" altLang="ko-KR" dirty="0"/>
              <a:t>: </a:t>
            </a:r>
            <a:r>
              <a:rPr lang="ko-KR" altLang="en-US" dirty="0" smtClean="0"/>
              <a:t>서브페이지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브랜드 소개</a:t>
            </a:r>
            <a:endParaRPr lang="ko-KR" altLang="en-US" dirty="0"/>
          </a:p>
        </p:txBody>
      </p:sp>
      <p:sp>
        <p:nvSpPr>
          <p:cNvPr id="9" name="슬라이드 번호 개체 틀 3">
            <a:extLst>
              <a:ext uri="{FF2B5EF4-FFF2-40B4-BE49-F238E27FC236}">
                <a16:creationId xmlns:a16="http://schemas.microsoft.com/office/drawing/2014/main" id="{C5CA1C03-473D-4DA8-B38E-D3428CEBE2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05288" y="6292342"/>
            <a:ext cx="53949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 smtClean="0"/>
              <a:pPr/>
              <a:t>17</a:t>
            </a:fld>
            <a:endParaRPr lang="ko-KR" altLang="en-US" sz="1100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6059" y="2449812"/>
            <a:ext cx="2404864" cy="3242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515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72E769-8912-421D-8154-14DF4C253C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웹페이지 구조 </a:t>
            </a: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서브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페이지 구성</a:t>
            </a: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b="1" dirty="0">
              <a:solidFill>
                <a:srgbClr val="2AB9C7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F8129F98-56B5-4E0B-A242-C6F75CE43D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z="1800" b="1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en-US" altLang="ko-KR" sz="1800" b="1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800" b="1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800" b="1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800" b="1" dirty="0" err="1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메인페이지</a:t>
            </a:r>
            <a:r>
              <a:rPr lang="ko-KR" altLang="en-US" sz="1800" b="1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구조화 처리 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2E208BD1-DA3A-440C-BAA8-8A3A24DA24F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/>
              <a:t>페이지 구성에 따른 레이아웃 구성을 위한 구조 정리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3" name="텍스트 개체 틀 7">
            <a:extLst>
              <a:ext uri="{FF2B5EF4-FFF2-40B4-BE49-F238E27FC236}">
                <a16:creationId xmlns:a16="http://schemas.microsoft.com/office/drawing/2014/main" id="{E4712E7B-275C-4E91-B4F6-F77FF3DFC65F}"/>
              </a:ext>
            </a:extLst>
          </p:cNvPr>
          <p:cNvSpPr txBox="1">
            <a:spLocks/>
          </p:cNvSpPr>
          <p:nvPr/>
        </p:nvSpPr>
        <p:spPr>
          <a:xfrm>
            <a:off x="1458687" y="6291943"/>
            <a:ext cx="9491990" cy="312057"/>
          </a:xfrm>
          <a:prstGeom prst="rect">
            <a:avLst/>
          </a:prstGeom>
        </p:spPr>
        <p:txBody>
          <a:bodyPr/>
          <a:lstStyle>
            <a:lvl1pPr marL="285750" indent="-28575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rgbClr val="2AB9C7"/>
              </a:buClr>
              <a:buSzPct val="80000"/>
              <a:buFont typeface="Wingdings" panose="05000000000000000000" pitchFamily="2" charset="2"/>
              <a:buChar char="l"/>
              <a:defRPr sz="16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git-mind</a:t>
            </a:r>
            <a:r>
              <a:rPr lang="ko-KR" altLang="en-US" dirty="0"/>
              <a:t> 활용 내용 구성요소 배치</a:t>
            </a:r>
          </a:p>
        </p:txBody>
      </p:sp>
      <p:sp>
        <p:nvSpPr>
          <p:cNvPr id="7" name="텍스트 개체 틀 7">
            <a:extLst>
              <a:ext uri="{FF2B5EF4-FFF2-40B4-BE49-F238E27FC236}">
                <a16:creationId xmlns:a16="http://schemas.microsoft.com/office/drawing/2014/main" id="{74386ABC-1706-44B6-A06D-8CAEF21B52F4}"/>
              </a:ext>
            </a:extLst>
          </p:cNvPr>
          <p:cNvSpPr txBox="1">
            <a:spLocks/>
          </p:cNvSpPr>
          <p:nvPr/>
        </p:nvSpPr>
        <p:spPr>
          <a:xfrm>
            <a:off x="1458687" y="1869374"/>
            <a:ext cx="9491990" cy="312057"/>
          </a:xfrm>
          <a:prstGeom prst="rect">
            <a:avLst/>
          </a:prstGeom>
        </p:spPr>
        <p:txBody>
          <a:bodyPr/>
          <a:lstStyle>
            <a:lvl1pPr marL="285750" indent="-28575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rgbClr val="2AB9C7"/>
              </a:buClr>
              <a:buSzPct val="80000"/>
              <a:buFont typeface="Wingdings" panose="05000000000000000000" pitchFamily="2" charset="2"/>
              <a:buChar char="l"/>
              <a:defRPr sz="16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페이지 명 </a:t>
            </a:r>
            <a:r>
              <a:rPr lang="en-US" altLang="ko-KR" dirty="0"/>
              <a:t>: </a:t>
            </a:r>
            <a:r>
              <a:rPr lang="ko-KR" altLang="en-US" dirty="0" smtClean="0"/>
              <a:t>서브페이지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브랜드 </a:t>
            </a:r>
            <a:r>
              <a:rPr lang="ko-KR" altLang="en-US" dirty="0" err="1" smtClean="0"/>
              <a:t>히스토리</a:t>
            </a:r>
            <a:endParaRPr lang="ko-KR" altLang="en-US" dirty="0"/>
          </a:p>
        </p:txBody>
      </p:sp>
      <p:sp>
        <p:nvSpPr>
          <p:cNvPr id="9" name="슬라이드 번호 개체 틀 3">
            <a:extLst>
              <a:ext uri="{FF2B5EF4-FFF2-40B4-BE49-F238E27FC236}">
                <a16:creationId xmlns:a16="http://schemas.microsoft.com/office/drawing/2014/main" id="{C5CA1C03-473D-4DA8-B38E-D3428CEBE2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05288" y="6292342"/>
            <a:ext cx="53949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 smtClean="0"/>
              <a:pPr/>
              <a:t>18</a:t>
            </a:fld>
            <a:endParaRPr lang="ko-KR" altLang="en-US" sz="110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6313" y="2951018"/>
            <a:ext cx="2288225" cy="1491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904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72E769-8912-421D-8154-14DF4C253C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웹페이지 구조 </a:t>
            </a: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서브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페이지 구성</a:t>
            </a: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b="1" dirty="0">
              <a:solidFill>
                <a:srgbClr val="2AB9C7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F8129F98-56B5-4E0B-A242-C6F75CE43D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z="1800" b="1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en-US" altLang="ko-KR" sz="1800" b="1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800" b="1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800" b="1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800" b="1" dirty="0" err="1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메인페이지</a:t>
            </a:r>
            <a:r>
              <a:rPr lang="ko-KR" altLang="en-US" sz="1800" b="1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구조화 처리 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2E208BD1-DA3A-440C-BAA8-8A3A24DA24F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/>
              <a:t>페이지 구성에 따른 레이아웃 구성을 위한 구조 정리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3" name="텍스트 개체 틀 7">
            <a:extLst>
              <a:ext uri="{FF2B5EF4-FFF2-40B4-BE49-F238E27FC236}">
                <a16:creationId xmlns:a16="http://schemas.microsoft.com/office/drawing/2014/main" id="{E4712E7B-275C-4E91-B4F6-F77FF3DFC65F}"/>
              </a:ext>
            </a:extLst>
          </p:cNvPr>
          <p:cNvSpPr txBox="1">
            <a:spLocks/>
          </p:cNvSpPr>
          <p:nvPr/>
        </p:nvSpPr>
        <p:spPr>
          <a:xfrm>
            <a:off x="1458687" y="6291943"/>
            <a:ext cx="9491990" cy="312057"/>
          </a:xfrm>
          <a:prstGeom prst="rect">
            <a:avLst/>
          </a:prstGeom>
        </p:spPr>
        <p:txBody>
          <a:bodyPr/>
          <a:lstStyle>
            <a:lvl1pPr marL="285750" indent="-28575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rgbClr val="2AB9C7"/>
              </a:buClr>
              <a:buSzPct val="80000"/>
              <a:buFont typeface="Wingdings" panose="05000000000000000000" pitchFamily="2" charset="2"/>
              <a:buChar char="l"/>
              <a:defRPr sz="16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git-mind</a:t>
            </a:r>
            <a:r>
              <a:rPr lang="ko-KR" altLang="en-US" dirty="0"/>
              <a:t> 활용 내용 구성요소 배치</a:t>
            </a:r>
          </a:p>
        </p:txBody>
      </p:sp>
      <p:sp>
        <p:nvSpPr>
          <p:cNvPr id="7" name="텍스트 개체 틀 7">
            <a:extLst>
              <a:ext uri="{FF2B5EF4-FFF2-40B4-BE49-F238E27FC236}">
                <a16:creationId xmlns:a16="http://schemas.microsoft.com/office/drawing/2014/main" id="{74386ABC-1706-44B6-A06D-8CAEF21B52F4}"/>
              </a:ext>
            </a:extLst>
          </p:cNvPr>
          <p:cNvSpPr txBox="1">
            <a:spLocks/>
          </p:cNvSpPr>
          <p:nvPr/>
        </p:nvSpPr>
        <p:spPr>
          <a:xfrm>
            <a:off x="1458687" y="1869374"/>
            <a:ext cx="9491990" cy="312057"/>
          </a:xfrm>
          <a:prstGeom prst="rect">
            <a:avLst/>
          </a:prstGeom>
        </p:spPr>
        <p:txBody>
          <a:bodyPr/>
          <a:lstStyle>
            <a:lvl1pPr marL="285750" indent="-28575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rgbClr val="2AB9C7"/>
              </a:buClr>
              <a:buSzPct val="80000"/>
              <a:buFont typeface="Wingdings" panose="05000000000000000000" pitchFamily="2" charset="2"/>
              <a:buChar char="l"/>
              <a:defRPr sz="16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페이지 명 </a:t>
            </a:r>
            <a:r>
              <a:rPr lang="en-US" altLang="ko-KR" dirty="0"/>
              <a:t>: </a:t>
            </a:r>
            <a:r>
              <a:rPr lang="ko-KR" altLang="en-US" dirty="0" smtClean="0"/>
              <a:t>서브페이지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가맹안내</a:t>
            </a:r>
            <a:endParaRPr lang="ko-KR" altLang="en-US" dirty="0"/>
          </a:p>
        </p:txBody>
      </p:sp>
      <p:sp>
        <p:nvSpPr>
          <p:cNvPr id="9" name="슬라이드 번호 개체 틀 3">
            <a:extLst>
              <a:ext uri="{FF2B5EF4-FFF2-40B4-BE49-F238E27FC236}">
                <a16:creationId xmlns:a16="http://schemas.microsoft.com/office/drawing/2014/main" id="{C5CA1C03-473D-4DA8-B38E-D3428CEBE2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05288" y="6292342"/>
            <a:ext cx="53949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 smtClean="0"/>
              <a:pPr/>
              <a:t>19</a:t>
            </a:fld>
            <a:endParaRPr lang="ko-KR" altLang="en-US" sz="110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2431" y="2476245"/>
            <a:ext cx="1887256" cy="3448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778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:a16="http://schemas.microsoft.com/office/drawing/2014/main" id="{00114E22-05B0-4F11-9165-EF5370DAA4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과제 선정</a:t>
            </a:r>
          </a:p>
        </p:txBody>
      </p:sp>
      <p:sp>
        <p:nvSpPr>
          <p:cNvPr id="11" name="부제목 10">
            <a:extLst>
              <a:ext uri="{FF2B5EF4-FFF2-40B4-BE49-F238E27FC236}">
                <a16:creationId xmlns:a16="http://schemas.microsoft.com/office/drawing/2014/main" id="{5FE216CF-07F7-4B7E-AC30-B0D3F14EC1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01-1 </a:t>
            </a:r>
            <a:r>
              <a:rPr lang="ko-KR" altLang="en-US" dirty="0"/>
              <a:t>클라이언트</a:t>
            </a:r>
            <a:r>
              <a:rPr lang="en-US" altLang="ko-KR" dirty="0"/>
              <a:t>(</a:t>
            </a:r>
            <a:r>
              <a:rPr lang="ko-KR" altLang="en-US" dirty="0"/>
              <a:t>의뢰자</a:t>
            </a:r>
            <a:r>
              <a:rPr lang="en-US" altLang="ko-KR" dirty="0"/>
              <a:t>) </a:t>
            </a:r>
            <a:r>
              <a:rPr lang="ko-KR" altLang="en-US" dirty="0"/>
              <a:t>요구 사항</a:t>
            </a:r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590E3906-C977-4C9A-BD0A-220D7B76FBE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과제 개발자 </a:t>
            </a: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60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김세정</a:t>
            </a:r>
            <a:endParaRPr lang="en-US" altLang="ko-KR" sz="1600" dirty="0" smtClean="0">
              <a:solidFill>
                <a:prstClr val="black">
                  <a:lumMod val="65000"/>
                  <a:lumOff val="3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내용</a:t>
            </a: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사이트 선정 및 기본 내용</a:t>
            </a:r>
            <a:endParaRPr lang="ko-KR" altLang="en-US" sz="1600" dirty="0">
              <a:solidFill>
                <a:prstClr val="black">
                  <a:lumMod val="65000"/>
                  <a:lumOff val="3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" name="다이어그램 4">
            <a:extLst>
              <a:ext uri="{FF2B5EF4-FFF2-40B4-BE49-F238E27FC236}">
                <a16:creationId xmlns:a16="http://schemas.microsoft.com/office/drawing/2014/main" id="{9975EFEE-8E82-4F16-91E4-FFAF9E185D1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51814537"/>
              </p:ext>
            </p:extLst>
          </p:nvPr>
        </p:nvGraphicFramePr>
        <p:xfrm>
          <a:off x="1095829" y="2538249"/>
          <a:ext cx="9684201" cy="34808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8" name="슬라이드 번호 개체 틀 3">
            <a:extLst>
              <a:ext uri="{FF2B5EF4-FFF2-40B4-BE49-F238E27FC236}">
                <a16:creationId xmlns:a16="http://schemas.microsoft.com/office/drawing/2014/main" id="{2F95D403-F75F-495B-A2AA-653BD5570B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05288" y="6292342"/>
            <a:ext cx="53949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 smtClean="0"/>
              <a:pPr/>
              <a:t>2</a:t>
            </a:fld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158056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72E769-8912-421D-8154-14DF4C253C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웹페이지 구조 </a:t>
            </a: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서브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페이지 구성</a:t>
            </a: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b="1" dirty="0">
              <a:solidFill>
                <a:srgbClr val="2AB9C7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F8129F98-56B5-4E0B-A242-C6F75CE43D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z="1800" b="1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en-US" altLang="ko-KR" sz="1800" b="1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800" b="1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800" b="1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800" b="1" dirty="0" err="1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메인페이지</a:t>
            </a:r>
            <a:r>
              <a:rPr lang="ko-KR" altLang="en-US" sz="1800" b="1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구조화 처리 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2E208BD1-DA3A-440C-BAA8-8A3A24DA24F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/>
              <a:t>페이지 구성에 따른 레이아웃 구성을 위한 구조 정리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3" name="텍스트 개체 틀 7">
            <a:extLst>
              <a:ext uri="{FF2B5EF4-FFF2-40B4-BE49-F238E27FC236}">
                <a16:creationId xmlns:a16="http://schemas.microsoft.com/office/drawing/2014/main" id="{E4712E7B-275C-4E91-B4F6-F77FF3DFC65F}"/>
              </a:ext>
            </a:extLst>
          </p:cNvPr>
          <p:cNvSpPr txBox="1">
            <a:spLocks/>
          </p:cNvSpPr>
          <p:nvPr/>
        </p:nvSpPr>
        <p:spPr>
          <a:xfrm>
            <a:off x="1458687" y="6291943"/>
            <a:ext cx="9491990" cy="312057"/>
          </a:xfrm>
          <a:prstGeom prst="rect">
            <a:avLst/>
          </a:prstGeom>
        </p:spPr>
        <p:txBody>
          <a:bodyPr/>
          <a:lstStyle>
            <a:lvl1pPr marL="285750" indent="-28575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rgbClr val="2AB9C7"/>
              </a:buClr>
              <a:buSzPct val="80000"/>
              <a:buFont typeface="Wingdings" panose="05000000000000000000" pitchFamily="2" charset="2"/>
              <a:buChar char="l"/>
              <a:defRPr sz="16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git-mind</a:t>
            </a:r>
            <a:r>
              <a:rPr lang="ko-KR" altLang="en-US" dirty="0"/>
              <a:t> 활용 내용 구성요소 배치</a:t>
            </a:r>
          </a:p>
        </p:txBody>
      </p:sp>
      <p:sp>
        <p:nvSpPr>
          <p:cNvPr id="7" name="텍스트 개체 틀 7">
            <a:extLst>
              <a:ext uri="{FF2B5EF4-FFF2-40B4-BE49-F238E27FC236}">
                <a16:creationId xmlns:a16="http://schemas.microsoft.com/office/drawing/2014/main" id="{74386ABC-1706-44B6-A06D-8CAEF21B52F4}"/>
              </a:ext>
            </a:extLst>
          </p:cNvPr>
          <p:cNvSpPr txBox="1">
            <a:spLocks/>
          </p:cNvSpPr>
          <p:nvPr/>
        </p:nvSpPr>
        <p:spPr>
          <a:xfrm>
            <a:off x="1458687" y="1869374"/>
            <a:ext cx="9491990" cy="312057"/>
          </a:xfrm>
          <a:prstGeom prst="rect">
            <a:avLst/>
          </a:prstGeom>
        </p:spPr>
        <p:txBody>
          <a:bodyPr/>
          <a:lstStyle>
            <a:lvl1pPr marL="285750" indent="-28575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rgbClr val="2AB9C7"/>
              </a:buClr>
              <a:buSzPct val="80000"/>
              <a:buFont typeface="Wingdings" panose="05000000000000000000" pitchFamily="2" charset="2"/>
              <a:buChar char="l"/>
              <a:defRPr sz="16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페이지 명 </a:t>
            </a:r>
            <a:r>
              <a:rPr lang="en-US" altLang="ko-KR" dirty="0"/>
              <a:t>: </a:t>
            </a:r>
            <a:r>
              <a:rPr lang="ko-KR" altLang="en-US" dirty="0" smtClean="0"/>
              <a:t>서브페이지 </a:t>
            </a:r>
            <a:r>
              <a:rPr lang="en-US" altLang="ko-KR" dirty="0" smtClean="0"/>
              <a:t>– BTB </a:t>
            </a:r>
            <a:r>
              <a:rPr lang="ko-KR" altLang="en-US" dirty="0" smtClean="0"/>
              <a:t>소개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9" name="슬라이드 번호 개체 틀 3">
            <a:extLst>
              <a:ext uri="{FF2B5EF4-FFF2-40B4-BE49-F238E27FC236}">
                <a16:creationId xmlns:a16="http://schemas.microsoft.com/office/drawing/2014/main" id="{C5CA1C03-473D-4DA8-B38E-D3428CEBE2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05288" y="6292342"/>
            <a:ext cx="53949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 smtClean="0"/>
              <a:pPr/>
              <a:t>20</a:t>
            </a:fld>
            <a:endParaRPr lang="ko-KR" altLang="en-US" sz="110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0807" y="2602496"/>
            <a:ext cx="2726387" cy="2320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069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6A45E90B-5A18-434F-A29D-960246C962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리뉴얼 작업 참고 자료</a:t>
            </a:r>
          </a:p>
        </p:txBody>
      </p:sp>
      <p:sp>
        <p:nvSpPr>
          <p:cNvPr id="9" name="부제목 8">
            <a:extLst>
              <a:ext uri="{FF2B5EF4-FFF2-40B4-BE49-F238E27FC236}">
                <a16:creationId xmlns:a16="http://schemas.microsoft.com/office/drawing/2014/main" id="{826E8117-68C5-48E7-8065-0F8F53C07A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z="1800" b="1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en-US" altLang="ko-KR" sz="1800" b="1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5-1</a:t>
            </a:r>
            <a:r>
              <a:rPr lang="ko-KR" altLang="en-US" sz="1800" b="1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사이트 및 이미지 첨부</a:t>
            </a:r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1B558D1F-E57A-4922-8B14-6A8AEC6360B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anchor="ctr"/>
          <a:lstStyle/>
          <a:p>
            <a:pPr lvl="0" algn="just">
              <a:lnSpc>
                <a:spcPct val="150000"/>
              </a:lnSpc>
              <a:defRPr/>
            </a:pP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사용교재</a:t>
            </a: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및 재료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CF10128-9035-4B1F-A971-16F78E3AC0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2787264"/>
              </p:ext>
            </p:extLst>
          </p:nvPr>
        </p:nvGraphicFramePr>
        <p:xfrm>
          <a:off x="1292772" y="2220608"/>
          <a:ext cx="9491991" cy="3729896"/>
        </p:xfrm>
        <a:graphic>
          <a:graphicData uri="http://schemas.openxmlformats.org/drawingml/2006/table">
            <a:tbl>
              <a:tblPr/>
              <a:tblGrid>
                <a:gridCol w="424522">
                  <a:extLst>
                    <a:ext uri="{9D8B030D-6E8A-4147-A177-3AD203B41FA5}">
                      <a16:colId xmlns:a16="http://schemas.microsoft.com/office/drawing/2014/main" val="1715656704"/>
                    </a:ext>
                  </a:extLst>
                </a:gridCol>
                <a:gridCol w="1878051">
                  <a:extLst>
                    <a:ext uri="{9D8B030D-6E8A-4147-A177-3AD203B41FA5}">
                      <a16:colId xmlns:a16="http://schemas.microsoft.com/office/drawing/2014/main" val="2582716036"/>
                    </a:ext>
                  </a:extLst>
                </a:gridCol>
                <a:gridCol w="2867945">
                  <a:extLst>
                    <a:ext uri="{9D8B030D-6E8A-4147-A177-3AD203B41FA5}">
                      <a16:colId xmlns:a16="http://schemas.microsoft.com/office/drawing/2014/main" val="2727799162"/>
                    </a:ext>
                  </a:extLst>
                </a:gridCol>
                <a:gridCol w="4321473">
                  <a:extLst>
                    <a:ext uri="{9D8B030D-6E8A-4147-A177-3AD203B41FA5}">
                      <a16:colId xmlns:a16="http://schemas.microsoft.com/office/drawing/2014/main" val="2513334003"/>
                    </a:ext>
                  </a:extLst>
                </a:gridCol>
              </a:tblGrid>
              <a:tr h="316066"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>
                        <a:solidFill>
                          <a:srgbClr val="0C0C0C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>
                          <a:solidFill>
                            <a:srgbClr val="0C0C0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사이트명</a:t>
                      </a:r>
                      <a:endParaRPr lang="ko-KR" altLang="en-US" sz="1000" kern="0" spc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C0C0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주소</a:t>
                      </a:r>
                      <a:endParaRPr lang="ko-KR" altLang="en-US" sz="10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-10" dirty="0">
                          <a:solidFill>
                            <a:srgbClr val="0C0C0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참고할 느낌 또는 참고 사유</a:t>
                      </a:r>
                      <a:r>
                        <a:rPr lang="en-US" altLang="ko-KR" sz="900" b="1" kern="0" spc="-10" dirty="0">
                          <a:solidFill>
                            <a:srgbClr val="0C0C0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900" b="1" kern="0" spc="-10" dirty="0">
                          <a:solidFill>
                            <a:srgbClr val="0C0C0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참고 포인트</a:t>
                      </a:r>
                      <a:endParaRPr lang="ko-KR" altLang="en-US" sz="10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9720617"/>
                  </a:ext>
                </a:extLst>
              </a:tr>
              <a:tr h="66619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>
                          <a:solidFill>
                            <a:srgbClr val="0C0C0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en-US" sz="1000" kern="0" spc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 err="1" smtClean="0">
                          <a:solidFill>
                            <a:srgbClr val="0C0C0C"/>
                          </a:solidFill>
                          <a:effectLst/>
                          <a:latin typeface="맑은 고딕" panose="020B0503020000020004" pitchFamily="50" charset="-127"/>
                        </a:rPr>
                        <a:t>Enroute</a:t>
                      </a:r>
                      <a:r>
                        <a:rPr lang="en-US" altLang="ko-KR" sz="900" kern="0" spc="0" baseline="0" dirty="0" smtClean="0">
                          <a:solidFill>
                            <a:srgbClr val="0C0C0C"/>
                          </a:solidFill>
                          <a:effectLst/>
                          <a:latin typeface="맑은 고딕" panose="020B0503020000020004" pitchFamily="50" charset="-127"/>
                        </a:rPr>
                        <a:t> Coffee &amp; Tea House</a:t>
                      </a:r>
                      <a:endParaRPr lang="ko-KR" altLang="en-US" sz="900" kern="0" spc="0" dirty="0">
                        <a:solidFill>
                          <a:srgbClr val="0C0C0C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 smtClean="0">
                          <a:solidFill>
                            <a:srgbClr val="0C0C0C"/>
                          </a:solidFill>
                          <a:effectLst/>
                          <a:latin typeface="맑은 고딕" panose="020B0503020000020004" pitchFamily="50" charset="-127"/>
                        </a:rPr>
                        <a:t>https://www.pinterest.co.kr/pin/921619511214480789/</a:t>
                      </a:r>
                      <a:endParaRPr lang="ko-KR" altLang="en-US" sz="900" kern="0" spc="0" dirty="0">
                        <a:solidFill>
                          <a:srgbClr val="0C0C0C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smtClean="0">
                          <a:solidFill>
                            <a:srgbClr val="0C0C0C"/>
                          </a:solidFill>
                          <a:effectLst/>
                          <a:latin typeface="맑은 고딕" panose="020B0503020000020004" pitchFamily="50" charset="-127"/>
                        </a:rPr>
                        <a:t>부드러운 색감 배치와</a:t>
                      </a:r>
                      <a:r>
                        <a:rPr lang="ko-KR" altLang="en-US" sz="900" kern="0" spc="0" baseline="0" dirty="0" smtClean="0">
                          <a:solidFill>
                            <a:srgbClr val="0C0C0C"/>
                          </a:solidFill>
                          <a:effectLst/>
                          <a:latin typeface="맑은 고딕" panose="020B0503020000020004" pitchFamily="50" charset="-127"/>
                        </a:rPr>
                        <a:t> 이미지</a:t>
                      </a:r>
                      <a:r>
                        <a:rPr lang="en-US" altLang="ko-KR" sz="900" kern="0" spc="0" baseline="0" dirty="0" smtClean="0">
                          <a:solidFill>
                            <a:srgbClr val="0C0C0C"/>
                          </a:solidFill>
                          <a:effectLst/>
                          <a:latin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900" kern="0" spc="0" baseline="0" dirty="0" smtClean="0">
                          <a:solidFill>
                            <a:srgbClr val="0C0C0C"/>
                          </a:solidFill>
                          <a:effectLst/>
                          <a:latin typeface="맑은 고딕" panose="020B0503020000020004" pitchFamily="50" charset="-127"/>
                        </a:rPr>
                        <a:t>깔끔한 레이아웃 참고</a:t>
                      </a:r>
                      <a:endParaRPr lang="ko-KR" altLang="en-US" sz="900" kern="0" spc="0" dirty="0">
                        <a:solidFill>
                          <a:srgbClr val="0C0C0C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8559641"/>
                  </a:ext>
                </a:extLst>
              </a:tr>
              <a:tr h="66619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>
                          <a:solidFill>
                            <a:srgbClr val="0C0C0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en-US" sz="1000" kern="0" spc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 smtClean="0">
                          <a:solidFill>
                            <a:srgbClr val="0C0C0C"/>
                          </a:solidFill>
                          <a:effectLst/>
                          <a:latin typeface="맑은 고딕" panose="020B0503020000020004" pitchFamily="50" charset="-127"/>
                        </a:rPr>
                        <a:t>The</a:t>
                      </a:r>
                      <a:r>
                        <a:rPr lang="en-US" altLang="ko-KR" sz="900" kern="0" spc="0" baseline="0" dirty="0" smtClean="0">
                          <a:solidFill>
                            <a:srgbClr val="0C0C0C"/>
                          </a:solidFill>
                          <a:effectLst/>
                          <a:latin typeface="맑은 고딕" panose="020B0503020000020004" pitchFamily="50" charset="-127"/>
                        </a:rPr>
                        <a:t> Rule Breaker</a:t>
                      </a:r>
                      <a:endParaRPr lang="ko-KR" altLang="en-US" sz="900" kern="0" spc="0" dirty="0">
                        <a:solidFill>
                          <a:srgbClr val="0C0C0C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 smtClean="0">
                          <a:solidFill>
                            <a:srgbClr val="0C0C0C"/>
                          </a:solidFill>
                          <a:effectLst/>
                          <a:latin typeface="맑은 고딕" panose="020B0503020000020004" pitchFamily="50" charset="-127"/>
                        </a:rPr>
                        <a:t>https://www.pinterest.co.kr/pin/921619511214485086/</a:t>
                      </a:r>
                      <a:endParaRPr lang="ko-KR" altLang="en-US" sz="900" kern="0" spc="0" dirty="0">
                        <a:solidFill>
                          <a:srgbClr val="0C0C0C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err="1" smtClean="0">
                          <a:solidFill>
                            <a:srgbClr val="0C0C0C"/>
                          </a:solidFill>
                          <a:effectLst/>
                          <a:latin typeface="맑은 고딕" panose="020B0503020000020004" pitchFamily="50" charset="-127"/>
                        </a:rPr>
                        <a:t>메인페이지</a:t>
                      </a:r>
                      <a:r>
                        <a:rPr lang="ko-KR" altLang="en-US" sz="900" kern="0" spc="0" baseline="0" dirty="0" smtClean="0">
                          <a:solidFill>
                            <a:srgbClr val="0C0C0C"/>
                          </a:solidFill>
                          <a:effectLst/>
                          <a:latin typeface="맑은 고딕" panose="020B0503020000020004" pitchFamily="50" charset="-127"/>
                        </a:rPr>
                        <a:t> 레이아웃 참고</a:t>
                      </a:r>
                      <a:endParaRPr lang="ko-KR" altLang="en-US" sz="900" kern="0" spc="0" dirty="0">
                        <a:solidFill>
                          <a:srgbClr val="0C0C0C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0628551"/>
                  </a:ext>
                </a:extLst>
              </a:tr>
              <a:tr h="66619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>
                          <a:solidFill>
                            <a:srgbClr val="0C0C0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en-US" sz="1000" kern="0" spc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 err="1" smtClean="0">
                          <a:solidFill>
                            <a:srgbClr val="0C0C0C"/>
                          </a:solidFill>
                          <a:effectLst/>
                          <a:latin typeface="맑은 고딕" panose="020B0503020000020004" pitchFamily="50" charset="-127"/>
                        </a:rPr>
                        <a:t>Ahlan</a:t>
                      </a:r>
                      <a:r>
                        <a:rPr lang="en-US" altLang="ko-KR" sz="900" kern="0" spc="0" dirty="0" smtClean="0">
                          <a:solidFill>
                            <a:srgbClr val="0C0C0C"/>
                          </a:solidFill>
                          <a:effectLst/>
                          <a:latin typeface="맑은 고딕" panose="020B0503020000020004" pitchFamily="50" charset="-127"/>
                        </a:rPr>
                        <a:t> Portfolio</a:t>
                      </a:r>
                      <a:endParaRPr lang="ko-KR" altLang="en-US" sz="900" kern="0" spc="0" dirty="0">
                        <a:solidFill>
                          <a:srgbClr val="0C0C0C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 smtClean="0">
                          <a:solidFill>
                            <a:srgbClr val="0C0C0C"/>
                          </a:solidFill>
                          <a:effectLst/>
                          <a:latin typeface="맑은 고딕" panose="020B0503020000020004" pitchFamily="50" charset="-127"/>
                        </a:rPr>
                        <a:t>https://themeforest.net/item/ahlan-portfolio-psd-template/screenshots/21974974?index=1</a:t>
                      </a:r>
                      <a:endParaRPr lang="ko-KR" altLang="en-US" sz="900" kern="0" spc="0" dirty="0">
                        <a:solidFill>
                          <a:srgbClr val="0C0C0C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err="1" smtClean="0">
                          <a:solidFill>
                            <a:srgbClr val="0C0C0C"/>
                          </a:solidFill>
                          <a:effectLst/>
                          <a:latin typeface="맑은 고딕" panose="020B0503020000020004" pitchFamily="50" charset="-127"/>
                        </a:rPr>
                        <a:t>메인페이지</a:t>
                      </a:r>
                      <a:r>
                        <a:rPr lang="ko-KR" altLang="en-US" sz="900" kern="0" spc="0" dirty="0" smtClean="0">
                          <a:solidFill>
                            <a:srgbClr val="0C0C0C"/>
                          </a:solidFill>
                          <a:effectLst/>
                          <a:latin typeface="맑은 고딕" panose="020B0503020000020004" pitchFamily="50" charset="-127"/>
                        </a:rPr>
                        <a:t> 레이아웃 참고</a:t>
                      </a:r>
                      <a:endParaRPr lang="ko-KR" altLang="en-US" sz="900" kern="0" spc="0" dirty="0">
                        <a:solidFill>
                          <a:srgbClr val="0C0C0C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132396"/>
                  </a:ext>
                </a:extLst>
              </a:tr>
              <a:tr h="66619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>
                          <a:solidFill>
                            <a:srgbClr val="0C0C0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en-US" sz="1000" kern="0" spc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 smtClean="0">
                          <a:solidFill>
                            <a:srgbClr val="0C0C0C"/>
                          </a:solidFill>
                          <a:effectLst/>
                          <a:latin typeface="맑은 고딕" panose="020B0503020000020004" pitchFamily="50" charset="-127"/>
                        </a:rPr>
                        <a:t>Urban</a:t>
                      </a:r>
                      <a:r>
                        <a:rPr lang="en-US" altLang="ko-KR" sz="900" kern="0" spc="0" baseline="0" dirty="0" smtClean="0">
                          <a:solidFill>
                            <a:srgbClr val="0C0C0C"/>
                          </a:solidFill>
                          <a:effectLst/>
                          <a:latin typeface="맑은 고딕" panose="020B0503020000020004" pitchFamily="50" charset="-127"/>
                        </a:rPr>
                        <a:t> Thumb</a:t>
                      </a:r>
                      <a:endParaRPr lang="ko-KR" altLang="en-US" sz="900" kern="0" spc="0" dirty="0">
                        <a:solidFill>
                          <a:srgbClr val="0C0C0C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 smtClean="0">
                          <a:solidFill>
                            <a:srgbClr val="0C0C0C"/>
                          </a:solidFill>
                          <a:effectLst/>
                          <a:latin typeface="맑은 고딕" panose="020B0503020000020004" pitchFamily="50" charset="-127"/>
                        </a:rPr>
                        <a:t>https://www.pinterest.co.kr/pin/AcxkqBey-dW3ZHpgcaxJy6uMwS2Z--bYe7IVmIv1kMYh1MzDde3M8VGAsTscx9ZZaOD8ZmFkfYoRwVzE7oiCEgk/</a:t>
                      </a:r>
                      <a:endParaRPr lang="ko-KR" altLang="en-US" sz="900" kern="0" spc="0" dirty="0">
                        <a:solidFill>
                          <a:srgbClr val="0C0C0C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smtClean="0">
                          <a:solidFill>
                            <a:srgbClr val="0C0C0C"/>
                          </a:solidFill>
                          <a:effectLst/>
                          <a:latin typeface="맑은 고딕" panose="020B0503020000020004" pitchFamily="50" charset="-127"/>
                        </a:rPr>
                        <a:t>선을 활용한 디자인</a:t>
                      </a:r>
                      <a:r>
                        <a:rPr lang="en-US" altLang="ko-KR" sz="900" kern="0" spc="0" dirty="0" smtClean="0">
                          <a:solidFill>
                            <a:srgbClr val="0C0C0C"/>
                          </a:solidFill>
                          <a:effectLst/>
                          <a:latin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900" kern="0" spc="0" dirty="0" smtClean="0">
                          <a:solidFill>
                            <a:srgbClr val="0C0C0C"/>
                          </a:solidFill>
                          <a:effectLst/>
                          <a:latin typeface="맑은 고딕" panose="020B0503020000020004" pitchFamily="50" charset="-127"/>
                        </a:rPr>
                        <a:t>고급스러운 배색과 서체 참고</a:t>
                      </a:r>
                      <a:endParaRPr lang="ko-KR" altLang="en-US" sz="900" kern="0" spc="0" dirty="0">
                        <a:solidFill>
                          <a:srgbClr val="0C0C0C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6561474"/>
                  </a:ext>
                </a:extLst>
              </a:tr>
              <a:tr h="66619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 dirty="0">
                          <a:solidFill>
                            <a:srgbClr val="0C0C0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en-US" sz="10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 smtClean="0">
                          <a:solidFill>
                            <a:srgbClr val="0C0C0C"/>
                          </a:solidFill>
                          <a:effectLst/>
                          <a:latin typeface="맑은 고딕" panose="020B0503020000020004" pitchFamily="50" charset="-127"/>
                        </a:rPr>
                        <a:t>Coffee</a:t>
                      </a:r>
                      <a:r>
                        <a:rPr lang="en-US" altLang="ko-KR" sz="900" kern="0" spc="0" baseline="0" dirty="0" smtClean="0">
                          <a:solidFill>
                            <a:srgbClr val="0C0C0C"/>
                          </a:solidFill>
                          <a:effectLst/>
                          <a:latin typeface="맑은 고딕" panose="020B0503020000020004" pitchFamily="50" charset="-127"/>
                        </a:rPr>
                        <a:t> Cava</a:t>
                      </a:r>
                      <a:endParaRPr lang="ko-KR" altLang="en-US" sz="900" kern="0" spc="0" dirty="0">
                        <a:solidFill>
                          <a:srgbClr val="0C0C0C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 smtClean="0">
                          <a:solidFill>
                            <a:srgbClr val="0C0C0C"/>
                          </a:solidFill>
                          <a:effectLst/>
                          <a:latin typeface="맑은 고딕" panose="020B0503020000020004" pitchFamily="50" charset="-127"/>
                        </a:rPr>
                        <a:t>https://www.behance.net/gallery/88874817/Coffee-Cava-Web-Design-Concept</a:t>
                      </a:r>
                      <a:endParaRPr lang="ko-KR" altLang="en-US" sz="900" kern="0" spc="0" dirty="0">
                        <a:solidFill>
                          <a:srgbClr val="0C0C0C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smtClean="0">
                          <a:solidFill>
                            <a:srgbClr val="0C0C0C"/>
                          </a:solidFill>
                          <a:effectLst/>
                          <a:latin typeface="맑은 고딕" panose="020B0503020000020004" pitchFamily="50" charset="-127"/>
                        </a:rPr>
                        <a:t>심플하지만 적정한 배색과 레이아웃</a:t>
                      </a:r>
                      <a:r>
                        <a:rPr lang="en-US" altLang="ko-KR" sz="900" kern="0" spc="0" dirty="0" smtClean="0">
                          <a:solidFill>
                            <a:srgbClr val="0C0C0C"/>
                          </a:solidFill>
                          <a:effectLst/>
                          <a:latin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900" kern="0" spc="0" dirty="0" smtClean="0">
                          <a:solidFill>
                            <a:srgbClr val="0C0C0C"/>
                          </a:solidFill>
                          <a:effectLst/>
                          <a:latin typeface="맑은 고딕" panose="020B0503020000020004" pitchFamily="50" charset="-127"/>
                        </a:rPr>
                        <a:t>이미지 참고</a:t>
                      </a:r>
                      <a:endParaRPr lang="ko-KR" altLang="en-US" sz="900" kern="0" spc="0" dirty="0">
                        <a:solidFill>
                          <a:srgbClr val="0C0C0C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753943"/>
                  </a:ext>
                </a:extLst>
              </a:tr>
            </a:tbl>
          </a:graphicData>
        </a:graphic>
      </p:graphicFrame>
      <p:sp>
        <p:nvSpPr>
          <p:cNvPr id="12" name="슬라이드 번호 개체 틀 3">
            <a:extLst>
              <a:ext uri="{FF2B5EF4-FFF2-40B4-BE49-F238E27FC236}">
                <a16:creationId xmlns:a16="http://schemas.microsoft.com/office/drawing/2014/main" id="{A4B81E26-B473-4579-B7E7-75AFDEA33C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05288" y="6292342"/>
            <a:ext cx="53949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 smtClean="0"/>
              <a:pPr/>
              <a:t>21</a:t>
            </a:fld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34491192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6A45E90B-5A18-434F-A29D-960246C962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리뉴얼 작업 참고 자료</a:t>
            </a:r>
          </a:p>
        </p:txBody>
      </p:sp>
      <p:sp>
        <p:nvSpPr>
          <p:cNvPr id="9" name="부제목 8">
            <a:extLst>
              <a:ext uri="{FF2B5EF4-FFF2-40B4-BE49-F238E27FC236}">
                <a16:creationId xmlns:a16="http://schemas.microsoft.com/office/drawing/2014/main" id="{826E8117-68C5-48E7-8065-0F8F53C07A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z="1800" b="1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en-US" altLang="ko-KR" sz="1800" b="1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5-2</a:t>
            </a:r>
            <a:r>
              <a:rPr lang="ko-KR" altLang="en-US" sz="1800" b="1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참고 사이트 이미지 첨부</a:t>
            </a:r>
          </a:p>
        </p:txBody>
      </p:sp>
      <p:sp>
        <p:nvSpPr>
          <p:cNvPr id="13" name="슬라이드 번호 개체 틀 3">
            <a:extLst>
              <a:ext uri="{FF2B5EF4-FFF2-40B4-BE49-F238E27FC236}">
                <a16:creationId xmlns:a16="http://schemas.microsoft.com/office/drawing/2014/main" id="{E022E215-B81B-4443-AD14-14C57D4608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05288" y="6292342"/>
            <a:ext cx="53949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 smtClean="0"/>
              <a:pPr/>
              <a:t>22</a:t>
            </a:fld>
            <a:endParaRPr lang="ko-KR" altLang="en-US" sz="110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309" y="1689554"/>
            <a:ext cx="2284397" cy="444323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6469" y="1690386"/>
            <a:ext cx="1697057" cy="44424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4289" y="1689553"/>
            <a:ext cx="2232640" cy="4449446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7693" y="1703328"/>
            <a:ext cx="2934630" cy="4429458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63" y="1703328"/>
            <a:ext cx="1554583" cy="4429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9666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6A45E90B-5A18-434F-A29D-960246C962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Gantt chart</a:t>
            </a:r>
            <a:endParaRPr lang="ko-KR" altLang="en-US" b="1" dirty="0">
              <a:solidFill>
                <a:srgbClr val="2AB9C7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부제목 8">
            <a:extLst>
              <a:ext uri="{FF2B5EF4-FFF2-40B4-BE49-F238E27FC236}">
                <a16:creationId xmlns:a16="http://schemas.microsoft.com/office/drawing/2014/main" id="{826E8117-68C5-48E7-8065-0F8F53C07A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z="1800" b="1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en-US" altLang="ko-KR" sz="1800" b="1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sz="1800" b="1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en-US" altLang="ko-KR" sz="1800" b="1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800" b="1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</a:t>
            </a: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일정표</a:t>
            </a:r>
            <a:endParaRPr lang="ko-KR" altLang="en-US" sz="1800" b="1" dirty="0">
              <a:solidFill>
                <a:prstClr val="white">
                  <a:lumMod val="50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80271C0-F112-4B7D-A83B-A2AC2793F52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1266" name="Picture 2" descr="일정관리 간트차트(Gantt chart) 프로그램 종합 정리 순위 | 공부, 정리, 현명 인용구">
            <a:extLst>
              <a:ext uri="{FF2B5EF4-FFF2-40B4-BE49-F238E27FC236}">
                <a16:creationId xmlns:a16="http://schemas.microsoft.com/office/drawing/2014/main" id="{CDCDAB64-F7B0-4DC4-9B74-3C657171F1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20"/>
          <a:stretch/>
        </p:blipFill>
        <p:spPr bwMode="auto">
          <a:xfrm>
            <a:off x="1371600" y="1679028"/>
            <a:ext cx="9460141" cy="4489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슬라이드 번호 개체 틀 3">
            <a:extLst>
              <a:ext uri="{FF2B5EF4-FFF2-40B4-BE49-F238E27FC236}">
                <a16:creationId xmlns:a16="http://schemas.microsoft.com/office/drawing/2014/main" id="{7DC12241-CDFB-48E3-A193-2218732F50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05288" y="6292342"/>
            <a:ext cx="53949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 smtClean="0"/>
              <a:pPr/>
              <a:t>23</a:t>
            </a:fld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26075155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6A45E90B-5A18-434F-A29D-960246C96273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119352" y="2392007"/>
            <a:ext cx="9855200" cy="2073986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</a:t>
            </a: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001</a:t>
            </a:r>
            <a:b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000 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사이트 분석</a:t>
            </a:r>
          </a:p>
        </p:txBody>
      </p:sp>
      <p:sp>
        <p:nvSpPr>
          <p:cNvPr id="9" name="부제목 8">
            <a:extLst>
              <a:ext uri="{FF2B5EF4-FFF2-40B4-BE49-F238E27FC236}">
                <a16:creationId xmlns:a16="http://schemas.microsoft.com/office/drawing/2014/main" id="{826E8117-68C5-48E7-8065-0F8F53C07A80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119352" y="5462752"/>
            <a:ext cx="9572625" cy="701565"/>
          </a:xfrm>
          <a:prstGeom prst="rect">
            <a:avLst/>
          </a:prstGeom>
        </p:spPr>
        <p:txBody>
          <a:bodyPr/>
          <a:lstStyle/>
          <a:p>
            <a:pPr marL="0" indent="0" algn="r">
              <a:buNone/>
              <a:defRPr/>
            </a:pPr>
            <a:r>
              <a:rPr lang="ko-KR" altLang="en-US" sz="1800" b="1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능력단위</a:t>
            </a:r>
            <a:r>
              <a:rPr lang="en-US" altLang="ko-KR" sz="1800" b="1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800" dirty="0" err="1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서비스경험디자인관찰조사</a:t>
            </a:r>
            <a:endParaRPr lang="en-US" altLang="ko-KR" sz="1800" dirty="0">
              <a:solidFill>
                <a:prstClr val="white">
                  <a:lumMod val="50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algn="r">
              <a:buNone/>
              <a:defRPr/>
            </a:pPr>
            <a:r>
              <a:rPr lang="ko-KR" altLang="en-US" sz="1800" b="1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제출</a:t>
            </a:r>
            <a:r>
              <a:rPr lang="en-US" altLang="ko-KR" sz="1800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800" dirty="0" err="1" smtClean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김세정</a:t>
            </a:r>
            <a:r>
              <a:rPr lang="en-US" altLang="ko-KR" sz="1800" dirty="0" smtClean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800" dirty="0">
              <a:solidFill>
                <a:prstClr val="white">
                  <a:lumMod val="50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1764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:a16="http://schemas.microsoft.com/office/drawing/2014/main" id="{00114E22-05B0-4F11-9165-EF5370DAA4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과제 선정</a:t>
            </a:r>
          </a:p>
        </p:txBody>
      </p:sp>
      <p:sp>
        <p:nvSpPr>
          <p:cNvPr id="13" name="부제목 10">
            <a:extLst>
              <a:ext uri="{FF2B5EF4-FFF2-40B4-BE49-F238E27FC236}">
                <a16:creationId xmlns:a16="http://schemas.microsoft.com/office/drawing/2014/main" id="{31AF4B42-67FD-497A-8B69-2D617C48B5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01-2 </a:t>
            </a:r>
            <a:r>
              <a:rPr lang="ko-KR" altLang="en-US" dirty="0"/>
              <a:t>클라이언트</a:t>
            </a:r>
            <a:r>
              <a:rPr lang="en-US" altLang="ko-KR" dirty="0"/>
              <a:t>(</a:t>
            </a:r>
            <a:r>
              <a:rPr lang="ko-KR" altLang="en-US" dirty="0"/>
              <a:t>의뢰자</a:t>
            </a:r>
            <a:r>
              <a:rPr lang="en-US" altLang="ko-KR" dirty="0"/>
              <a:t>) </a:t>
            </a:r>
            <a:r>
              <a:rPr lang="ko-KR" altLang="en-US" dirty="0"/>
              <a:t>요구 사항</a:t>
            </a:r>
          </a:p>
        </p:txBody>
      </p:sp>
      <p:sp>
        <p:nvSpPr>
          <p:cNvPr id="15" name="텍스트 개체 틀 11">
            <a:extLst>
              <a:ext uri="{FF2B5EF4-FFF2-40B4-BE49-F238E27FC236}">
                <a16:creationId xmlns:a16="http://schemas.microsoft.com/office/drawing/2014/main" id="{ACAA3CF1-0A72-4BD4-BE85-4576D696073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내용</a:t>
            </a: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웹페이지 구성 기초 요구 사항</a:t>
            </a:r>
          </a:p>
        </p:txBody>
      </p:sp>
      <p:graphicFrame>
        <p:nvGraphicFramePr>
          <p:cNvPr id="5" name="다이어그램 4">
            <a:extLst>
              <a:ext uri="{FF2B5EF4-FFF2-40B4-BE49-F238E27FC236}">
                <a16:creationId xmlns:a16="http://schemas.microsoft.com/office/drawing/2014/main" id="{9975EFEE-8E82-4F16-91E4-FFAF9E185D1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00745340"/>
              </p:ext>
            </p:extLst>
          </p:nvPr>
        </p:nvGraphicFramePr>
        <p:xfrm>
          <a:off x="1095829" y="2109108"/>
          <a:ext cx="9684201" cy="44246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8" name="슬라이드 번호 개체 틀 3">
            <a:extLst>
              <a:ext uri="{FF2B5EF4-FFF2-40B4-BE49-F238E27FC236}">
                <a16:creationId xmlns:a16="http://schemas.microsoft.com/office/drawing/2014/main" id="{DA1CF686-3156-48C9-8A00-A7C4152717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05288" y="6292342"/>
            <a:ext cx="53949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 smtClean="0"/>
              <a:pPr/>
              <a:t>3</a:t>
            </a:fld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81508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:a16="http://schemas.microsoft.com/office/drawing/2014/main" id="{00114E22-05B0-4F11-9165-EF5370DAA4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과제 분석</a:t>
            </a:r>
          </a:p>
        </p:txBody>
      </p:sp>
      <p:sp>
        <p:nvSpPr>
          <p:cNvPr id="11" name="부제목 10">
            <a:extLst>
              <a:ext uri="{FF2B5EF4-FFF2-40B4-BE49-F238E27FC236}">
                <a16:creationId xmlns:a16="http://schemas.microsoft.com/office/drawing/2014/main" id="{5FE216CF-07F7-4B7E-AC30-B0D3F14EC1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02-1 </a:t>
            </a:r>
            <a:r>
              <a:rPr lang="ko-KR" altLang="en-US" dirty="0"/>
              <a:t>웹사이트 세부 분석</a:t>
            </a:r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590E3906-C977-4C9A-BD0A-220D7B76FBE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경영전략 수립 분석 </a:t>
            </a: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SWOT (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강점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약점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기회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위협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600" dirty="0">
              <a:solidFill>
                <a:prstClr val="black">
                  <a:lumMod val="65000"/>
                  <a:lumOff val="3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sz="1600" dirty="0">
              <a:solidFill>
                <a:prstClr val="black">
                  <a:lumMod val="65000"/>
                  <a:lumOff val="3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endParaRPr lang="ko-KR" altLang="en-US" dirty="0"/>
          </a:p>
        </p:txBody>
      </p:sp>
      <p:graphicFrame>
        <p:nvGraphicFramePr>
          <p:cNvPr id="2" name="표 3">
            <a:extLst>
              <a:ext uri="{FF2B5EF4-FFF2-40B4-BE49-F238E27FC236}">
                <a16:creationId xmlns:a16="http://schemas.microsoft.com/office/drawing/2014/main" id="{27173BAA-C01C-4232-8275-5B4A43CAFB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3391921"/>
              </p:ext>
            </p:extLst>
          </p:nvPr>
        </p:nvGraphicFramePr>
        <p:xfrm>
          <a:off x="1427792" y="2109108"/>
          <a:ext cx="9190920" cy="3653189"/>
        </p:xfrm>
        <a:graphic>
          <a:graphicData uri="http://schemas.openxmlformats.org/drawingml/2006/table">
            <a:tbl>
              <a:tblPr firstRow="1" bandRow="1"/>
              <a:tblGrid>
                <a:gridCol w="550780">
                  <a:extLst>
                    <a:ext uri="{9D8B030D-6E8A-4147-A177-3AD203B41FA5}">
                      <a16:colId xmlns:a16="http://schemas.microsoft.com/office/drawing/2014/main" val="1239036185"/>
                    </a:ext>
                  </a:extLst>
                </a:gridCol>
                <a:gridCol w="4320070">
                  <a:extLst>
                    <a:ext uri="{9D8B030D-6E8A-4147-A177-3AD203B41FA5}">
                      <a16:colId xmlns:a16="http://schemas.microsoft.com/office/drawing/2014/main" val="1467418087"/>
                    </a:ext>
                  </a:extLst>
                </a:gridCol>
                <a:gridCol w="4320070">
                  <a:extLst>
                    <a:ext uri="{9D8B030D-6E8A-4147-A177-3AD203B41FA5}">
                      <a16:colId xmlns:a16="http://schemas.microsoft.com/office/drawing/2014/main" val="2305120630"/>
                    </a:ext>
                  </a:extLst>
                </a:gridCol>
              </a:tblGrid>
              <a:tr h="3421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 smtClean="0"/>
                        <a:t>긍정요인</a:t>
                      </a:r>
                      <a:r>
                        <a:rPr lang="en-US" altLang="ko-KR" sz="1050" b="0" dirty="0" smtClean="0"/>
                        <a:t>(</a:t>
                      </a:r>
                      <a:r>
                        <a:rPr lang="ko-KR" altLang="en-US" sz="1050" b="0" dirty="0" smtClean="0"/>
                        <a:t>오랜 역사와 품질로 우수성을 인정받음</a:t>
                      </a:r>
                      <a:r>
                        <a:rPr lang="en-US" altLang="ko-KR" sz="1050" b="0" dirty="0" smtClean="0"/>
                        <a:t>, </a:t>
                      </a:r>
                      <a:r>
                        <a:rPr lang="ko-KR" altLang="en-US" sz="1050" b="0" dirty="0" smtClean="0"/>
                        <a:t>커피 맛이 좋음</a:t>
                      </a:r>
                      <a:r>
                        <a:rPr lang="en-US" altLang="ko-KR" sz="1050" b="0" dirty="0" smtClean="0"/>
                        <a:t>)</a:t>
                      </a:r>
                      <a:endParaRPr lang="ko-KR" altLang="en-US" sz="1050" b="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부정 </a:t>
                      </a:r>
                      <a:r>
                        <a:rPr lang="ko-KR" altLang="en-US" sz="1200" b="1" dirty="0" smtClean="0"/>
                        <a:t>요인</a:t>
                      </a:r>
                      <a:r>
                        <a:rPr lang="en-US" altLang="ko-KR" sz="1050" b="0" dirty="0" smtClean="0"/>
                        <a:t>(</a:t>
                      </a:r>
                      <a:r>
                        <a:rPr lang="ko-KR" altLang="en-US" sz="1050" b="0" dirty="0" smtClean="0"/>
                        <a:t>종류의 다양성</a:t>
                      </a:r>
                      <a:r>
                        <a:rPr lang="en-US" altLang="ko-KR" sz="1050" b="0" dirty="0" smtClean="0"/>
                        <a:t>,</a:t>
                      </a:r>
                      <a:r>
                        <a:rPr lang="ko-KR" altLang="en-US" sz="1050" b="0" baseline="0" dirty="0" smtClean="0"/>
                        <a:t> 접근성</a:t>
                      </a:r>
                      <a:r>
                        <a:rPr lang="ko-KR" altLang="en-US" sz="1050" b="0" dirty="0" smtClean="0"/>
                        <a:t> 부족</a:t>
                      </a:r>
                      <a:r>
                        <a:rPr lang="en-US" altLang="ko-KR" sz="1050" b="0" dirty="0" smtClean="0"/>
                        <a:t>)</a:t>
                      </a:r>
                      <a:endParaRPr lang="ko-KR" altLang="en-US" sz="1050" b="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3338101"/>
                  </a:ext>
                </a:extLst>
              </a:tr>
              <a:tr h="16555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 smtClean="0"/>
                        <a:t>내부요인</a:t>
                      </a:r>
                      <a:endParaRPr lang="en-US" altLang="ko-KR" sz="1200" b="1" dirty="0" smtClean="0"/>
                    </a:p>
                    <a:p>
                      <a:pPr algn="ctr" latinLnBrk="1"/>
                      <a:r>
                        <a:rPr lang="en-US" altLang="ko-KR" sz="1050" b="0" dirty="0" smtClean="0"/>
                        <a:t>(</a:t>
                      </a:r>
                      <a:r>
                        <a:rPr lang="ko-KR" altLang="en-US" sz="1050" b="0" dirty="0" smtClean="0"/>
                        <a:t>커피 맛이 좋음</a:t>
                      </a:r>
                      <a:r>
                        <a:rPr lang="en-US" altLang="ko-KR" sz="1050" b="0" dirty="0" smtClean="0"/>
                        <a:t>)</a:t>
                      </a:r>
                      <a:endParaRPr lang="ko-KR" altLang="en-US" sz="1050" b="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강점</a:t>
                      </a:r>
                      <a:r>
                        <a:rPr lang="en-US" altLang="ko-KR" sz="12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/>
                      </a:r>
                      <a:br>
                        <a:rPr lang="en-US" altLang="ko-KR" sz="12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</a:br>
                      <a:r>
                        <a:rPr lang="ko-KR" altLang="en-US" sz="12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경쟁사들에 비해 맛이 가장 좋다는 평가를 받는다</a:t>
                      </a:r>
                      <a:r>
                        <a:rPr lang="en-US" altLang="ko-KR" sz="12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심플하고 아기자기한 디자인으로 인기가 높다</a:t>
                      </a:r>
                      <a:r>
                        <a:rPr lang="en-US" altLang="ko-KR" sz="12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12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마니아층이</a:t>
                      </a:r>
                      <a:r>
                        <a:rPr lang="ko-KR" altLang="en-US" sz="12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강하다</a:t>
                      </a:r>
                      <a:r>
                        <a:rPr lang="en-US" altLang="ko-KR" sz="12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.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2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80</a:t>
                      </a:r>
                      <a:r>
                        <a:rPr lang="ko-KR" altLang="en-US" sz="12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년 이상의 역사와 품질로 우수성을 인정받고 있다</a:t>
                      </a:r>
                      <a:r>
                        <a:rPr lang="en-US" altLang="ko-KR" sz="12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약점</a:t>
                      </a:r>
                      <a:endParaRPr lang="en-US" altLang="ko-KR" sz="12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국내에서 판매하는 </a:t>
                      </a:r>
                      <a:r>
                        <a:rPr lang="ko-KR" altLang="en-US" sz="12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커피머신과</a:t>
                      </a:r>
                      <a:r>
                        <a:rPr lang="ko-KR" altLang="en-US" sz="12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캡슐의 종류가 적어 다양성이 부족하다</a:t>
                      </a:r>
                      <a:r>
                        <a:rPr lang="en-US" altLang="ko-KR" sz="12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고객센터 서비스가 원활하지 못하고 매장이 적어 접근성이 떨어진다</a:t>
                      </a:r>
                      <a:r>
                        <a:rPr lang="en-US" altLang="ko-KR" sz="12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.(</a:t>
                      </a:r>
                      <a:r>
                        <a:rPr lang="ko-KR" altLang="en-US" sz="12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해외직구</a:t>
                      </a:r>
                      <a:r>
                        <a:rPr lang="ko-KR" altLang="en-US" sz="12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제품 </a:t>
                      </a:r>
                      <a:r>
                        <a:rPr lang="ko-KR" altLang="en-US" sz="12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구매시</a:t>
                      </a:r>
                      <a:r>
                        <a:rPr lang="ko-KR" altLang="en-US" sz="12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일리코리아의 </a:t>
                      </a:r>
                      <a:r>
                        <a:rPr lang="en-US" altLang="ko-KR" sz="12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as</a:t>
                      </a:r>
                      <a:r>
                        <a:rPr lang="ko-KR" altLang="en-US" sz="12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를 받을 수 없음</a:t>
                      </a:r>
                      <a:r>
                        <a:rPr lang="en-US" altLang="ko-KR" sz="12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.)</a:t>
                      </a:r>
                    </a:p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코로나</a:t>
                      </a:r>
                      <a:r>
                        <a:rPr lang="en-US" altLang="ko-KR" sz="12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19</a:t>
                      </a:r>
                      <a:r>
                        <a:rPr lang="ko-KR" altLang="en-US" sz="12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이후 </a:t>
                      </a:r>
                      <a:r>
                        <a:rPr lang="ko-KR" altLang="en-US" sz="12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싱글원두</a:t>
                      </a:r>
                      <a:r>
                        <a:rPr lang="ko-KR" altLang="en-US" sz="12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캡슐 보급이 어려워져 원두 구매가 어려워졌다</a:t>
                      </a:r>
                      <a:r>
                        <a:rPr lang="en-US" altLang="ko-KR" sz="12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1198109"/>
                  </a:ext>
                </a:extLst>
              </a:tr>
              <a:tr h="16555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외부요인</a:t>
                      </a:r>
                      <a:endParaRPr lang="en-US" altLang="ko-KR" sz="1200" b="1" dirty="0" smtClean="0"/>
                    </a:p>
                    <a:p>
                      <a:pPr algn="ctr" latinLnBrk="1"/>
                      <a:r>
                        <a:rPr lang="en-US" altLang="ko-KR" sz="1050" b="0" dirty="0" smtClean="0"/>
                        <a:t>(</a:t>
                      </a:r>
                      <a:r>
                        <a:rPr lang="ko-KR" altLang="en-US" sz="1050" b="0" dirty="0" smtClean="0"/>
                        <a:t>코로나</a:t>
                      </a:r>
                      <a:r>
                        <a:rPr lang="en-US" altLang="ko-KR" sz="1050" b="0" dirty="0" smtClean="0"/>
                        <a:t>19</a:t>
                      </a:r>
                      <a:r>
                        <a:rPr lang="ko-KR" altLang="en-US" sz="1050" b="0" dirty="0" smtClean="0"/>
                        <a:t>로 인한 </a:t>
                      </a:r>
                      <a:r>
                        <a:rPr lang="ko-KR" altLang="en-US" sz="1050" b="0" dirty="0" err="1" smtClean="0"/>
                        <a:t>홈카페문화</a:t>
                      </a:r>
                      <a:r>
                        <a:rPr lang="ko-KR" altLang="en-US" sz="1050" b="0" dirty="0" smtClean="0"/>
                        <a:t> 급증</a:t>
                      </a:r>
                      <a:r>
                        <a:rPr lang="en-US" altLang="ko-KR" sz="1050" b="0" dirty="0" smtClean="0"/>
                        <a:t>)</a:t>
                      </a:r>
                      <a:endParaRPr lang="ko-KR" altLang="en-US" sz="1050" b="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기회</a:t>
                      </a:r>
                      <a:endParaRPr lang="en-US" altLang="ko-KR" sz="12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코로나</a:t>
                      </a:r>
                      <a:r>
                        <a:rPr lang="en-US" altLang="ko-KR" sz="12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19</a:t>
                      </a:r>
                      <a:r>
                        <a:rPr lang="ko-KR" altLang="en-US" sz="12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와 </a:t>
                      </a:r>
                      <a:r>
                        <a:rPr lang="ko-KR" altLang="en-US" sz="12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제로웨이스트</a:t>
                      </a:r>
                      <a:r>
                        <a:rPr lang="ko-KR" altLang="en-US" sz="12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흐름으로 </a:t>
                      </a:r>
                      <a:r>
                        <a:rPr lang="ko-KR" altLang="en-US" sz="12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홈카페</a:t>
                      </a:r>
                      <a:r>
                        <a:rPr lang="ko-KR" altLang="en-US" sz="12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문화가 급증해</a:t>
                      </a:r>
                      <a:r>
                        <a:rPr lang="ko-KR" altLang="en-US" sz="12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제품의 </a:t>
                      </a:r>
                      <a:r>
                        <a:rPr lang="ko-KR" altLang="en-US" sz="12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인기가 높아졌다</a:t>
                      </a:r>
                      <a:r>
                        <a:rPr lang="en-US" altLang="ko-KR" sz="12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오랜 역사를 통해 가진 노하우로 마케팅에 다양하게 적용시킬 수 있다</a:t>
                      </a:r>
                      <a:r>
                        <a:rPr lang="en-US" altLang="ko-KR" sz="12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위협</a:t>
                      </a:r>
                      <a:endParaRPr lang="en-US" altLang="ko-KR" sz="12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국내</a:t>
                      </a:r>
                      <a:r>
                        <a:rPr lang="ko-KR" altLang="en-US" sz="12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점유율은 </a:t>
                      </a:r>
                      <a:r>
                        <a:rPr lang="ko-KR" altLang="en-US" sz="1200" b="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네스프레소가</a:t>
                      </a:r>
                      <a:r>
                        <a:rPr lang="ko-KR" altLang="en-US" sz="12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가장 높으며 접근성도 가장 좋다</a:t>
                      </a:r>
                      <a:r>
                        <a:rPr lang="en-US" altLang="ko-KR" sz="12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다양한 맛을 즐기는 사람들은 캡슐의 종류가 다양한 타 브랜드를 찾는다</a:t>
                      </a:r>
                      <a:r>
                        <a:rPr lang="en-US" altLang="ko-KR" sz="12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.</a:t>
                      </a: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857093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528FD6D8-8980-4582-AD73-F3D6249E1238}"/>
              </a:ext>
            </a:extLst>
          </p:cNvPr>
          <p:cNvSpPr txBox="1"/>
          <p:nvPr/>
        </p:nvSpPr>
        <p:spPr>
          <a:xfrm>
            <a:off x="1427792" y="5869794"/>
            <a:ext cx="9190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rgbClr val="2AB9C7"/>
                </a:solidFill>
              </a:rPr>
              <a:t>주요 핵심사항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좋은 커피 맛과 코로나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19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로 인한 사회 흐름으로 인기가 높아지고 있으나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제품의 다양성과 접근성이 부족하다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슬라이드 번호 개체 틀 3">
            <a:extLst>
              <a:ext uri="{FF2B5EF4-FFF2-40B4-BE49-F238E27FC236}">
                <a16:creationId xmlns:a16="http://schemas.microsoft.com/office/drawing/2014/main" id="{79E72574-0DC5-44FF-AFA3-09189DFD8E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05288" y="6292342"/>
            <a:ext cx="53949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 smtClean="0"/>
              <a:pPr/>
              <a:t>4</a:t>
            </a:fld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378127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9AFF92-30F9-4305-806C-D8161D4CA8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과제 분석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31033F9B-6DE0-419D-957C-ACA1878BE3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02-2 </a:t>
            </a:r>
            <a:r>
              <a:rPr lang="ko-KR" altLang="en-US" dirty="0"/>
              <a:t>웹사이트 세부 분석</a:t>
            </a:r>
          </a:p>
        </p:txBody>
      </p:sp>
      <p:sp>
        <p:nvSpPr>
          <p:cNvPr id="8" name="텍스트 개체 틀 11">
            <a:extLst>
              <a:ext uri="{FF2B5EF4-FFF2-40B4-BE49-F238E27FC236}">
                <a16:creationId xmlns:a16="http://schemas.microsoft.com/office/drawing/2014/main" id="{F44A71A9-DC97-4F9D-BBCA-79BE8F97FAC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마케팅 </a:t>
            </a: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3C </a:t>
            </a: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 </a:t>
            </a: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소비자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EF3568-F942-C94E-926B-6416379CD47C}"/>
              </a:ext>
            </a:extLst>
          </p:cNvPr>
          <p:cNvSpPr/>
          <p:nvPr/>
        </p:nvSpPr>
        <p:spPr>
          <a:xfrm>
            <a:off x="7062566" y="422028"/>
            <a:ext cx="65463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0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30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" name="표 3">
            <a:extLst>
              <a:ext uri="{FF2B5EF4-FFF2-40B4-BE49-F238E27FC236}">
                <a16:creationId xmlns:a16="http://schemas.microsoft.com/office/drawing/2014/main" id="{0459C800-1F05-4BE2-B693-A60F050D72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4253899"/>
              </p:ext>
            </p:extLst>
          </p:nvPr>
        </p:nvGraphicFramePr>
        <p:xfrm>
          <a:off x="1315048" y="2109107"/>
          <a:ext cx="9414026" cy="3952619"/>
        </p:xfrm>
        <a:graphic>
          <a:graphicData uri="http://schemas.openxmlformats.org/drawingml/2006/table">
            <a:tbl>
              <a:tblPr firstRow="1" bandRow="1"/>
              <a:tblGrid>
                <a:gridCol w="663527">
                  <a:extLst>
                    <a:ext uri="{9D8B030D-6E8A-4147-A177-3AD203B41FA5}">
                      <a16:colId xmlns:a16="http://schemas.microsoft.com/office/drawing/2014/main" val="1239036185"/>
                    </a:ext>
                  </a:extLst>
                </a:gridCol>
                <a:gridCol w="1362038">
                  <a:extLst>
                    <a:ext uri="{9D8B030D-6E8A-4147-A177-3AD203B41FA5}">
                      <a16:colId xmlns:a16="http://schemas.microsoft.com/office/drawing/2014/main" val="1467418087"/>
                    </a:ext>
                  </a:extLst>
                </a:gridCol>
                <a:gridCol w="7388461">
                  <a:extLst>
                    <a:ext uri="{9D8B030D-6E8A-4147-A177-3AD203B41FA5}">
                      <a16:colId xmlns:a16="http://schemas.microsoft.com/office/drawing/2014/main" val="2305120630"/>
                    </a:ext>
                  </a:extLst>
                </a:gridCol>
              </a:tblGrid>
              <a:tr h="43702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평가요소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/>
                        <a:t>평가 기준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3338101"/>
                  </a:ext>
                </a:extLst>
              </a:tr>
              <a:tr h="1171865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소비자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시장규모</a:t>
                      </a: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,</a:t>
                      </a:r>
                    </a:p>
                    <a:p>
                      <a:pPr latinLnBrk="1"/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시장 성장률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세분시장의 규모는 적절한가</a:t>
                      </a:r>
                      <a:r>
                        <a:rPr lang="en-US" altLang="ko-KR" sz="11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?</a:t>
                      </a:r>
                    </a:p>
                    <a:p>
                      <a:pPr latinLnBrk="1"/>
                      <a:r>
                        <a:rPr lang="ko-KR" altLang="en-US" sz="11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커피</a:t>
                      </a:r>
                      <a:r>
                        <a:rPr lang="ko-KR" altLang="en-US" sz="11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 소비가 </a:t>
                      </a:r>
                      <a:r>
                        <a:rPr lang="ko-KR" altLang="en-US" sz="11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하나의 라이프스타일로 자리잡으면서 소비 연령층과 구매행태가 점점 다양해져 시장 규모가 계속 커지고 있음</a:t>
                      </a:r>
                      <a:r>
                        <a:rPr lang="en-US" altLang="ko-KR" sz="11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.</a:t>
                      </a:r>
                      <a:endParaRPr lang="ko-KR" altLang="en-US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1198109"/>
                  </a:ext>
                </a:extLst>
              </a:tr>
              <a:tr h="117186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성장 가능성이 높은 시장인가</a:t>
                      </a:r>
                      <a:r>
                        <a:rPr lang="en-US" altLang="ko-KR" sz="11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?</a:t>
                      </a:r>
                    </a:p>
                    <a:p>
                      <a:pPr latinLnBrk="1"/>
                      <a:r>
                        <a:rPr lang="ko-KR" altLang="en-US" sz="11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코로나</a:t>
                      </a:r>
                      <a:r>
                        <a:rPr lang="en-US" altLang="ko-KR" sz="11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19,</a:t>
                      </a:r>
                      <a:r>
                        <a:rPr lang="ko-KR" altLang="en-US" sz="11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 </a:t>
                      </a:r>
                      <a:r>
                        <a:rPr lang="ko-KR" altLang="en-US" sz="1100" b="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제로웨이스트</a:t>
                      </a:r>
                      <a:r>
                        <a:rPr lang="ko-KR" altLang="en-US" sz="11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 흐름으로 </a:t>
                      </a:r>
                      <a:r>
                        <a:rPr lang="ko-KR" altLang="en-US" sz="11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인한 </a:t>
                      </a:r>
                      <a:r>
                        <a:rPr lang="ko-KR" altLang="en-US" sz="11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홈카페</a:t>
                      </a:r>
                      <a:r>
                        <a:rPr lang="ko-KR" altLang="en-US" sz="11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 문화 증가로 성장 가능성이 매우 높음</a:t>
                      </a:r>
                      <a:r>
                        <a:rPr lang="en-US" altLang="ko-KR" sz="11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.</a:t>
                      </a:r>
                      <a:endParaRPr lang="ko-KR" altLang="en-US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5620196"/>
                  </a:ext>
                </a:extLst>
              </a:tr>
              <a:tr h="117186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세분 </a:t>
                      </a:r>
                      <a:r>
                        <a:rPr lang="ko-KR" altLang="en-US" sz="11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시장별</a:t>
                      </a: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 잠재 수요는 </a:t>
                      </a:r>
                      <a:r>
                        <a:rPr lang="ko-KR" altLang="en-US" sz="11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어느정도인가</a:t>
                      </a:r>
                      <a:r>
                        <a:rPr lang="en-US" altLang="ko-KR" sz="11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?</a:t>
                      </a:r>
                    </a:p>
                    <a:p>
                      <a:pPr latinLnBrk="1"/>
                      <a:r>
                        <a:rPr lang="ko-KR" altLang="en-US" sz="11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홈카페</a:t>
                      </a:r>
                      <a:r>
                        <a:rPr lang="ko-KR" altLang="en-US" sz="11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 문화가 급증했다 하더라도 아직 </a:t>
                      </a:r>
                      <a:r>
                        <a:rPr lang="ko-KR" altLang="en-US" sz="11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커피머신이나</a:t>
                      </a:r>
                      <a:r>
                        <a:rPr lang="ko-KR" altLang="en-US" sz="11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 캡슐을 구비하지 않은 소비자들이 훨씬 많기 때문에 잠재 수요는 크다고 볼 수 있다</a:t>
                      </a:r>
                      <a:r>
                        <a:rPr lang="en-US" altLang="ko-KR" sz="11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.</a:t>
                      </a:r>
                      <a:endParaRPr lang="ko-KR" altLang="en-US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9283754"/>
                  </a:ext>
                </a:extLst>
              </a:tr>
            </a:tbl>
          </a:graphicData>
        </a:graphic>
      </p:graphicFrame>
      <p:sp>
        <p:nvSpPr>
          <p:cNvPr id="11" name="슬라이드 번호 개체 틀 3">
            <a:extLst>
              <a:ext uri="{FF2B5EF4-FFF2-40B4-BE49-F238E27FC236}">
                <a16:creationId xmlns:a16="http://schemas.microsoft.com/office/drawing/2014/main" id="{2A5C400D-53D9-4335-BB4E-2F4B478964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05288" y="6292342"/>
            <a:ext cx="53949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 smtClean="0"/>
              <a:pPr/>
              <a:t>5</a:t>
            </a:fld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3599324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9AFF92-30F9-4305-806C-D8161D4CA8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과제 분석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31033F9B-6DE0-419D-957C-ACA1878BE3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02-2 </a:t>
            </a:r>
            <a:r>
              <a:rPr lang="ko-KR" altLang="en-US" dirty="0"/>
              <a:t>웹사이트 세부 분석</a:t>
            </a:r>
          </a:p>
        </p:txBody>
      </p:sp>
      <p:sp>
        <p:nvSpPr>
          <p:cNvPr id="8" name="텍스트 개체 틀 11">
            <a:extLst>
              <a:ext uri="{FF2B5EF4-FFF2-40B4-BE49-F238E27FC236}">
                <a16:creationId xmlns:a16="http://schemas.microsoft.com/office/drawing/2014/main" id="{F44A71A9-DC97-4F9D-BBCA-79BE8F97FAC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마케팅 </a:t>
            </a: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3C </a:t>
            </a: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 </a:t>
            </a: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경쟁사</a:t>
            </a:r>
            <a:endParaRPr lang="ko-KR" altLang="en-US" sz="1600" dirty="0">
              <a:solidFill>
                <a:prstClr val="black">
                  <a:lumMod val="65000"/>
                  <a:lumOff val="3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EF3568-F942-C94E-926B-6416379CD47C}"/>
              </a:ext>
            </a:extLst>
          </p:cNvPr>
          <p:cNvSpPr/>
          <p:nvPr/>
        </p:nvSpPr>
        <p:spPr>
          <a:xfrm>
            <a:off x="7062566" y="422028"/>
            <a:ext cx="65463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0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30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" name="표 3">
            <a:extLst>
              <a:ext uri="{FF2B5EF4-FFF2-40B4-BE49-F238E27FC236}">
                <a16:creationId xmlns:a16="http://schemas.microsoft.com/office/drawing/2014/main" id="{0459C800-1F05-4BE2-B693-A60F050D72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0541606"/>
              </p:ext>
            </p:extLst>
          </p:nvPr>
        </p:nvGraphicFramePr>
        <p:xfrm>
          <a:off x="1348325" y="2109108"/>
          <a:ext cx="9414026" cy="4055209"/>
        </p:xfrm>
        <a:graphic>
          <a:graphicData uri="http://schemas.openxmlformats.org/drawingml/2006/table">
            <a:tbl>
              <a:tblPr firstRow="1" bandRow="1"/>
              <a:tblGrid>
                <a:gridCol w="663527">
                  <a:extLst>
                    <a:ext uri="{9D8B030D-6E8A-4147-A177-3AD203B41FA5}">
                      <a16:colId xmlns:a16="http://schemas.microsoft.com/office/drawing/2014/main" val="1239036185"/>
                    </a:ext>
                  </a:extLst>
                </a:gridCol>
                <a:gridCol w="1362038">
                  <a:extLst>
                    <a:ext uri="{9D8B030D-6E8A-4147-A177-3AD203B41FA5}">
                      <a16:colId xmlns:a16="http://schemas.microsoft.com/office/drawing/2014/main" val="1467418087"/>
                    </a:ext>
                  </a:extLst>
                </a:gridCol>
                <a:gridCol w="7388461">
                  <a:extLst>
                    <a:ext uri="{9D8B030D-6E8A-4147-A177-3AD203B41FA5}">
                      <a16:colId xmlns:a16="http://schemas.microsoft.com/office/drawing/2014/main" val="2305120630"/>
                    </a:ext>
                  </a:extLst>
                </a:gridCol>
              </a:tblGrid>
              <a:tr h="423957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평가요소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/>
                        <a:t>평가 기준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3338101"/>
                  </a:ext>
                </a:extLst>
              </a:tr>
              <a:tr h="1815626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경쟁사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현재의 경쟁사</a:t>
                      </a: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,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잠재적 경쟁사</a:t>
                      </a: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현재의 경쟁사들이 공격적이고 </a:t>
                      </a:r>
                      <a:r>
                        <a:rPr lang="ko-KR" altLang="en-US" sz="11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강력한가</a:t>
                      </a:r>
                      <a:r>
                        <a:rPr lang="en-US" altLang="ko-KR" sz="11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?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국내 시장에서 일리 </a:t>
                      </a:r>
                      <a:r>
                        <a:rPr lang="ko-KR" altLang="en-US" sz="11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커피머신과</a:t>
                      </a:r>
                      <a:r>
                        <a:rPr lang="ko-KR" altLang="en-US" sz="11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 캡슐의 종류가 워낙 적은데 반해 타 브랜드는 자사와 호환되는 외부 캡슐들까지 파는 실정이라 선택의 폭이 좁은 </a:t>
                      </a:r>
                      <a:r>
                        <a:rPr lang="ko-KR" altLang="en-US" sz="11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일리에게</a:t>
                      </a:r>
                      <a:r>
                        <a:rPr lang="ko-KR" altLang="en-US" sz="11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 공격적이라고 볼 수 있다</a:t>
                      </a:r>
                      <a:r>
                        <a:rPr lang="en-US" altLang="ko-KR" sz="11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.</a:t>
                      </a:r>
                      <a:endParaRPr lang="en-US" altLang="ko-KR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8570939"/>
                  </a:ext>
                </a:extLst>
              </a:tr>
              <a:tr h="181562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새로운 경쟁사의 진입 가능성이 높은가</a:t>
                      </a:r>
                      <a:r>
                        <a:rPr lang="en-US" altLang="ko-KR" sz="11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?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커피를 직접 마시려는 사람들이 늘어 꾸준히 시장 규모가 커지고 있기 때문에</a:t>
                      </a:r>
                      <a:r>
                        <a:rPr lang="en-US" altLang="ko-KR" sz="11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 </a:t>
                      </a:r>
                      <a:r>
                        <a:rPr lang="ko-KR" altLang="en-US" sz="11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경쟁사의 진입</a:t>
                      </a:r>
                      <a:r>
                        <a:rPr lang="ko-KR" altLang="en-US" sz="11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 가능성은 높다</a:t>
                      </a:r>
                      <a:r>
                        <a:rPr lang="en-US" altLang="ko-KR" sz="11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.</a:t>
                      </a:r>
                      <a:endParaRPr lang="en-US" altLang="ko-KR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289134"/>
                  </a:ext>
                </a:extLst>
              </a:tr>
            </a:tbl>
          </a:graphicData>
        </a:graphic>
      </p:graphicFrame>
      <p:sp>
        <p:nvSpPr>
          <p:cNvPr id="11" name="슬라이드 번호 개체 틀 3">
            <a:extLst>
              <a:ext uri="{FF2B5EF4-FFF2-40B4-BE49-F238E27FC236}">
                <a16:creationId xmlns:a16="http://schemas.microsoft.com/office/drawing/2014/main" id="{974A752B-A871-4E81-8C45-D0D7E35AC8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05288" y="6292342"/>
            <a:ext cx="53949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 smtClean="0"/>
              <a:pPr/>
              <a:t>6</a:t>
            </a:fld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322952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9AFF92-30F9-4305-806C-D8161D4CA8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과제 분석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31033F9B-6DE0-419D-957C-ACA1878BE3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02-2 </a:t>
            </a:r>
            <a:r>
              <a:rPr lang="ko-KR" altLang="en-US" dirty="0"/>
              <a:t>웹사이트 세부 분석</a:t>
            </a:r>
          </a:p>
        </p:txBody>
      </p:sp>
      <p:sp>
        <p:nvSpPr>
          <p:cNvPr id="8" name="텍스트 개체 틀 11">
            <a:extLst>
              <a:ext uri="{FF2B5EF4-FFF2-40B4-BE49-F238E27FC236}">
                <a16:creationId xmlns:a16="http://schemas.microsoft.com/office/drawing/2014/main" id="{F44A71A9-DC97-4F9D-BBCA-79BE8F97FAC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마케팅 </a:t>
            </a: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3C </a:t>
            </a: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 </a:t>
            </a: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자사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EF3568-F942-C94E-926B-6416379CD47C}"/>
              </a:ext>
            </a:extLst>
          </p:cNvPr>
          <p:cNvSpPr/>
          <p:nvPr/>
        </p:nvSpPr>
        <p:spPr>
          <a:xfrm>
            <a:off x="7062566" y="422028"/>
            <a:ext cx="65463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0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30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" name="표 3">
            <a:extLst>
              <a:ext uri="{FF2B5EF4-FFF2-40B4-BE49-F238E27FC236}">
                <a16:creationId xmlns:a16="http://schemas.microsoft.com/office/drawing/2014/main" id="{0459C800-1F05-4BE2-B693-A60F050D72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9143065"/>
              </p:ext>
            </p:extLst>
          </p:nvPr>
        </p:nvGraphicFramePr>
        <p:xfrm>
          <a:off x="1338697" y="2109108"/>
          <a:ext cx="9414026" cy="4063091"/>
        </p:xfrm>
        <a:graphic>
          <a:graphicData uri="http://schemas.openxmlformats.org/drawingml/2006/table">
            <a:tbl>
              <a:tblPr firstRow="1" bandRow="1"/>
              <a:tblGrid>
                <a:gridCol w="663527">
                  <a:extLst>
                    <a:ext uri="{9D8B030D-6E8A-4147-A177-3AD203B41FA5}">
                      <a16:colId xmlns:a16="http://schemas.microsoft.com/office/drawing/2014/main" val="1239036185"/>
                    </a:ext>
                  </a:extLst>
                </a:gridCol>
                <a:gridCol w="1362038">
                  <a:extLst>
                    <a:ext uri="{9D8B030D-6E8A-4147-A177-3AD203B41FA5}">
                      <a16:colId xmlns:a16="http://schemas.microsoft.com/office/drawing/2014/main" val="1467418087"/>
                    </a:ext>
                  </a:extLst>
                </a:gridCol>
                <a:gridCol w="7388461">
                  <a:extLst>
                    <a:ext uri="{9D8B030D-6E8A-4147-A177-3AD203B41FA5}">
                      <a16:colId xmlns:a16="http://schemas.microsoft.com/office/drawing/2014/main" val="2305120630"/>
                    </a:ext>
                  </a:extLst>
                </a:gridCol>
              </a:tblGrid>
              <a:tr h="3953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평가요소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/>
                        <a:t>평가 기준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3338101"/>
                  </a:ext>
                </a:extLst>
              </a:tr>
              <a:tr h="1222592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자사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기업 목표</a:t>
                      </a: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,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자원 시너지 효과</a:t>
                      </a: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기업의 목표와 일치 하는가</a:t>
                      </a:r>
                      <a:r>
                        <a:rPr lang="en-US" altLang="ko-KR" sz="11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?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맛있는 커피로 소비자들의 삶의 질을 향상시키고</a:t>
                      </a:r>
                      <a:r>
                        <a:rPr lang="en-US" altLang="ko-KR" sz="11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,</a:t>
                      </a:r>
                      <a:r>
                        <a:rPr lang="ko-KR" altLang="en-US" sz="11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 </a:t>
                      </a:r>
                      <a:r>
                        <a:rPr lang="ko-KR" altLang="en-US" sz="11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책임있는</a:t>
                      </a:r>
                      <a:r>
                        <a:rPr lang="ko-KR" altLang="en-US" sz="11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 공급 체인 프로세스 인증을 통해 커피 생산자 뿐만 아닌 모든 이해 관계자들에게 윤리적인 경영을 실천하고 있다</a:t>
                      </a:r>
                      <a:r>
                        <a:rPr lang="en-US" altLang="ko-KR" sz="11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.</a:t>
                      </a:r>
                      <a:endParaRPr lang="en-US" altLang="ko-KR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690708"/>
                  </a:ext>
                </a:extLst>
              </a:tr>
              <a:tr h="122259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인적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물적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기술적 자원을 갖추고 있는가</a:t>
                      </a:r>
                      <a:r>
                        <a:rPr lang="en-US" altLang="ko-KR" sz="11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?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대한민국에서는 규모에 비해 고객센터 인력이나 매장이 많이 부족해 고객들의 불만이 많다</a:t>
                      </a:r>
                      <a:r>
                        <a:rPr lang="en-US" altLang="ko-KR" sz="11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.</a:t>
                      </a:r>
                      <a:endParaRPr lang="en-US" altLang="ko-KR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7635325"/>
                  </a:ext>
                </a:extLst>
              </a:tr>
              <a:tr h="122259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기존 서비스와 시너지 효과를 낼 수 있는가</a:t>
                      </a:r>
                      <a:r>
                        <a:rPr lang="en-US" altLang="ko-KR" sz="11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?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현재 이렇다 할 기존 서비스가 없기 때문에 </a:t>
                      </a:r>
                      <a:r>
                        <a:rPr lang="ko-KR" altLang="en-US" sz="11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매장 내 직접 커피 시연</a:t>
                      </a:r>
                      <a:r>
                        <a:rPr lang="en-US" altLang="ko-KR" sz="11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1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제품의 가짓수와 유통량 늘리기 등 제품 자체를 이용한 시너지 효과를 낼 수 있을 것으로 보인다</a:t>
                      </a:r>
                      <a:r>
                        <a:rPr lang="en-US" altLang="ko-KR" sz="11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.</a:t>
                      </a:r>
                      <a:endParaRPr lang="en-US" altLang="ko-KR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4259714"/>
                  </a:ext>
                </a:extLst>
              </a:tr>
            </a:tbl>
          </a:graphicData>
        </a:graphic>
      </p:graphicFrame>
      <p:sp>
        <p:nvSpPr>
          <p:cNvPr id="11" name="슬라이드 번호 개체 틀 3">
            <a:extLst>
              <a:ext uri="{FF2B5EF4-FFF2-40B4-BE49-F238E27FC236}">
                <a16:creationId xmlns:a16="http://schemas.microsoft.com/office/drawing/2014/main" id="{4A091A2D-E689-493E-AB16-D06362ABAC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05288" y="6292342"/>
            <a:ext cx="53949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 smtClean="0"/>
              <a:pPr/>
              <a:t>7</a:t>
            </a:fld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3104213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1E60AE-5AB9-4B0F-A0D8-2339BA34DD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분석 내용 방향성 선정</a:t>
            </a:r>
            <a:endParaRPr lang="ko-KR" altLang="en-US" dirty="0"/>
          </a:p>
        </p:txBody>
      </p:sp>
      <p:sp>
        <p:nvSpPr>
          <p:cNvPr id="12" name="부제목 3">
            <a:extLst>
              <a:ext uri="{FF2B5EF4-FFF2-40B4-BE49-F238E27FC236}">
                <a16:creationId xmlns:a16="http://schemas.microsoft.com/office/drawing/2014/main" id="{9BDE5150-D116-4748-8159-831FAA8ABF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03-1 </a:t>
            </a:r>
            <a:r>
              <a:rPr lang="ko-KR" altLang="en-US" dirty="0"/>
              <a:t>분석 자료 정리</a:t>
            </a:r>
          </a:p>
        </p:txBody>
      </p:sp>
      <p:sp>
        <p:nvSpPr>
          <p:cNvPr id="13" name="텍스트 개체 틀 11">
            <a:extLst>
              <a:ext uri="{FF2B5EF4-FFF2-40B4-BE49-F238E27FC236}">
                <a16:creationId xmlns:a16="http://schemas.microsoft.com/office/drawing/2014/main" id="{77A760DD-A22E-4893-8886-C3EF30F0E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페르소나 </a:t>
            </a: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 방향성 정리 </a:t>
            </a: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타입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EF3568-F942-C94E-926B-6416379CD47C}"/>
              </a:ext>
            </a:extLst>
          </p:cNvPr>
          <p:cNvSpPr/>
          <p:nvPr/>
        </p:nvSpPr>
        <p:spPr>
          <a:xfrm>
            <a:off x="7062566" y="422028"/>
            <a:ext cx="65463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0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30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CAA12A27-DF1A-434C-99F6-A077860D06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1413152"/>
              </p:ext>
            </p:extLst>
          </p:nvPr>
        </p:nvGraphicFramePr>
        <p:xfrm>
          <a:off x="1260094" y="2109109"/>
          <a:ext cx="9491990" cy="3968498"/>
        </p:xfrm>
        <a:graphic>
          <a:graphicData uri="http://schemas.openxmlformats.org/drawingml/2006/table">
            <a:tbl>
              <a:tblPr/>
              <a:tblGrid>
                <a:gridCol w="590746">
                  <a:extLst>
                    <a:ext uri="{9D8B030D-6E8A-4147-A177-3AD203B41FA5}">
                      <a16:colId xmlns:a16="http://schemas.microsoft.com/office/drawing/2014/main" val="2825577889"/>
                    </a:ext>
                  </a:extLst>
                </a:gridCol>
                <a:gridCol w="271773">
                  <a:extLst>
                    <a:ext uri="{9D8B030D-6E8A-4147-A177-3AD203B41FA5}">
                      <a16:colId xmlns:a16="http://schemas.microsoft.com/office/drawing/2014/main" val="2575371145"/>
                    </a:ext>
                  </a:extLst>
                </a:gridCol>
                <a:gridCol w="271773">
                  <a:extLst>
                    <a:ext uri="{9D8B030D-6E8A-4147-A177-3AD203B41FA5}">
                      <a16:colId xmlns:a16="http://schemas.microsoft.com/office/drawing/2014/main" val="2460392279"/>
                    </a:ext>
                  </a:extLst>
                </a:gridCol>
                <a:gridCol w="1168621">
                  <a:extLst>
                    <a:ext uri="{9D8B030D-6E8A-4147-A177-3AD203B41FA5}">
                      <a16:colId xmlns:a16="http://schemas.microsoft.com/office/drawing/2014/main" val="2618226828"/>
                    </a:ext>
                  </a:extLst>
                </a:gridCol>
                <a:gridCol w="559676">
                  <a:extLst>
                    <a:ext uri="{9D8B030D-6E8A-4147-A177-3AD203B41FA5}">
                      <a16:colId xmlns:a16="http://schemas.microsoft.com/office/drawing/2014/main" val="1969063327"/>
                    </a:ext>
                  </a:extLst>
                </a:gridCol>
                <a:gridCol w="851338">
                  <a:extLst>
                    <a:ext uri="{9D8B030D-6E8A-4147-A177-3AD203B41FA5}">
                      <a16:colId xmlns:a16="http://schemas.microsoft.com/office/drawing/2014/main" val="3189108789"/>
                    </a:ext>
                  </a:extLst>
                </a:gridCol>
                <a:gridCol w="614855">
                  <a:extLst>
                    <a:ext uri="{9D8B030D-6E8A-4147-A177-3AD203B41FA5}">
                      <a16:colId xmlns:a16="http://schemas.microsoft.com/office/drawing/2014/main" val="2696593972"/>
                    </a:ext>
                  </a:extLst>
                </a:gridCol>
                <a:gridCol w="1174531">
                  <a:extLst>
                    <a:ext uri="{9D8B030D-6E8A-4147-A177-3AD203B41FA5}">
                      <a16:colId xmlns:a16="http://schemas.microsoft.com/office/drawing/2014/main" val="3670021084"/>
                    </a:ext>
                  </a:extLst>
                </a:gridCol>
                <a:gridCol w="449317">
                  <a:extLst>
                    <a:ext uri="{9D8B030D-6E8A-4147-A177-3AD203B41FA5}">
                      <a16:colId xmlns:a16="http://schemas.microsoft.com/office/drawing/2014/main" val="141499677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935067537"/>
                    </a:ext>
                  </a:extLst>
                </a:gridCol>
                <a:gridCol w="622738">
                  <a:extLst>
                    <a:ext uri="{9D8B030D-6E8A-4147-A177-3AD203B41FA5}">
                      <a16:colId xmlns:a16="http://schemas.microsoft.com/office/drawing/2014/main" val="2779693455"/>
                    </a:ext>
                  </a:extLst>
                </a:gridCol>
                <a:gridCol w="1545022">
                  <a:extLst>
                    <a:ext uri="{9D8B030D-6E8A-4147-A177-3AD203B41FA5}">
                      <a16:colId xmlns:a16="http://schemas.microsoft.com/office/drawing/2014/main" val="732168727"/>
                    </a:ext>
                  </a:extLst>
                </a:gridCol>
              </a:tblGrid>
              <a:tr h="465679"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2AB9C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인물 </a:t>
                      </a:r>
                      <a:r>
                        <a:rPr lang="en-US" sz="1200" b="1" kern="0" spc="0" dirty="0">
                          <a:solidFill>
                            <a:srgbClr val="2AB9C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</a:t>
                      </a:r>
                      <a:endParaRPr lang="en-US" sz="1200" b="1" kern="0" spc="0" dirty="0">
                        <a:solidFill>
                          <a:srgbClr val="2AB9C7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요구사항 요약</a:t>
                      </a:r>
                      <a:r>
                        <a:rPr lang="en-US" altLang="ko-KR" sz="1100" b="1" kern="0" spc="0" dirty="0" smtClean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1100" b="1" kern="0" spc="0" dirty="0" smtClean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메뉴 및 페이지</a:t>
                      </a:r>
                      <a:r>
                        <a:rPr lang="ko-KR" altLang="en-US" sz="1100" b="1" kern="0" spc="0" baseline="0" dirty="0" smtClean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정리</a:t>
                      </a:r>
                      <a:r>
                        <a:rPr lang="en-US" altLang="ko-KR" sz="1100" b="1" kern="0" spc="0" baseline="0" dirty="0" smtClean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b="1" kern="0" spc="0" baseline="0" dirty="0" smtClean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수정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0433091"/>
                  </a:ext>
                </a:extLst>
              </a:tr>
              <a:tr h="44367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err="1" smtClean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김일리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나이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smtClean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26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성별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smtClean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여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국적</a:t>
                      </a:r>
                      <a:endParaRPr lang="ko-KR" altLang="en-US" sz="10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smtClean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대한민국</a:t>
                      </a:r>
                      <a:endParaRPr lang="ko-KR" altLang="en-US" sz="9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직업</a:t>
                      </a:r>
                      <a:endParaRPr lang="ko-KR" altLang="en-US" sz="10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 smtClean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회사원</a:t>
                      </a:r>
                      <a:r>
                        <a:rPr lang="en-US" altLang="ko-KR" sz="800" b="1" kern="0" spc="0" dirty="0" smtClean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800" b="1" kern="0" spc="0" dirty="0" smtClean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사회초년생</a:t>
                      </a:r>
                      <a:r>
                        <a:rPr lang="en-US" altLang="ko-KR" sz="800" b="1" kern="0" spc="0" dirty="0" smtClean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en-US" sz="800" b="1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2969753"/>
                  </a:ext>
                </a:extLst>
              </a:tr>
              <a:tr h="44367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취미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kern="0" spc="0" dirty="0" smtClean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음악</a:t>
                      </a:r>
                      <a:r>
                        <a:rPr lang="en-US" altLang="ko-KR" sz="1100" b="0" kern="0" spc="0" dirty="0" smtClean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,</a:t>
                      </a:r>
                      <a:r>
                        <a:rPr lang="en-US" altLang="ko-KR" sz="1100" b="0" kern="0" spc="0" baseline="0" dirty="0" smtClean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0" kern="0" spc="0" baseline="0" dirty="0" smtClean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영화 감상</a:t>
                      </a:r>
                      <a:r>
                        <a:rPr lang="en-US" altLang="ko-KR" sz="1100" b="0" kern="0" spc="0" baseline="0" dirty="0" smtClean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="0" kern="0" spc="0" baseline="0" dirty="0" smtClean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청소</a:t>
                      </a:r>
                      <a:r>
                        <a:rPr lang="en-US" altLang="ko-KR" sz="1100" b="0" kern="0" spc="0" baseline="0" dirty="0" smtClean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="0" kern="0" spc="0" baseline="0" dirty="0" smtClean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집 꾸미기</a:t>
                      </a:r>
                      <a:endParaRPr lang="ko-KR" altLang="en-US" sz="1100" b="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-5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거주지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서울시 구로구</a:t>
                      </a:r>
                      <a:endParaRPr lang="ko-KR" altLang="en-US" sz="1100" kern="0" spc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수입</a:t>
                      </a:r>
                      <a:endParaRPr lang="ko-KR" altLang="en-US" sz="10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900" kern="0" spc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200</a:t>
                      </a:r>
                      <a:r>
                        <a:rPr lang="ko-KR" altLang="en-US" sz="900" kern="0" spc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만원</a:t>
                      </a:r>
                      <a:endParaRPr lang="ko-KR" altLang="en-US" sz="900" kern="0" spc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832763"/>
                  </a:ext>
                </a:extLst>
              </a:tr>
              <a:tr h="443677"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-7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라이프스타일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9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자신만의 감성으로 집을 꾸미며 자취의 삶을 만끽 중</a:t>
                      </a:r>
                      <a:r>
                        <a:rPr lang="en-US" altLang="ko-KR" sz="1100" kern="0" spc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1100" kern="0" spc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쉬는</a:t>
                      </a:r>
                      <a:r>
                        <a:rPr lang="ko-KR" altLang="en-US" sz="1100" kern="0" spc="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 날엔 집에서 커피를 만들어 마시며 영화를 보는 여유로운 생활을 즐김</a:t>
                      </a:r>
                      <a:r>
                        <a:rPr lang="en-US" altLang="ko-KR" sz="1100" kern="0" spc="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.</a:t>
                      </a:r>
                      <a:endParaRPr lang="ko-KR" altLang="en-US" sz="1100" kern="0" spc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2620723"/>
                  </a:ext>
                </a:extLst>
              </a:tr>
              <a:tr h="2171788">
                <a:tc gridSpan="1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-2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특징</a:t>
                      </a:r>
                      <a:r>
                        <a:rPr lang="ko-KR" altLang="en-US" sz="1100" b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및 스토리 </a:t>
                      </a:r>
                      <a:r>
                        <a:rPr lang="en-US" altLang="ko-KR" sz="1100" b="1" kern="0" spc="-80" dirty="0" smtClean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</a:t>
                      </a:r>
                      <a:r>
                        <a:rPr lang="en-US" altLang="ko-KR" sz="1100" b="1" kern="0" spc="-80" baseline="0" dirty="0" smtClean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0" kern="0" spc="-80" baseline="0" dirty="0" smtClean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사회초년생인 </a:t>
                      </a:r>
                      <a:r>
                        <a:rPr lang="ko-KR" altLang="en-US" sz="1100" b="0" kern="0" spc="-80" baseline="0" dirty="0" err="1" smtClean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일리씨는</a:t>
                      </a:r>
                      <a:r>
                        <a:rPr lang="ko-KR" altLang="en-US" sz="1100" b="0" kern="0" spc="-80" baseline="0" dirty="0" smtClean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자취를 막 시작하여 집을 꾸미는 재미에 빠져 살고 있다</a:t>
                      </a:r>
                      <a:r>
                        <a:rPr lang="en-US" altLang="ko-KR" sz="1100" b="0" kern="0" spc="-80" baseline="0" dirty="0" smtClean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1100" b="0" kern="0" spc="-80" baseline="0" dirty="0" smtClean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평소 커피 마시는 것을 좋아하는 </a:t>
                      </a:r>
                      <a:r>
                        <a:rPr lang="ko-KR" altLang="en-US" sz="1100" b="0" kern="0" spc="-80" baseline="0" dirty="0" err="1" smtClean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일리씨는</a:t>
                      </a:r>
                      <a:r>
                        <a:rPr lang="ko-KR" altLang="en-US" sz="1100" b="0" kern="0" spc="-80" baseline="0" dirty="0" smtClean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0" kern="0" spc="-80" baseline="0" dirty="0" err="1" smtClean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제로웨이스트를</a:t>
                      </a:r>
                      <a:r>
                        <a:rPr lang="ko-KR" altLang="en-US" sz="1100" b="0" kern="0" spc="-80" baseline="0" dirty="0" smtClean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실천하고</a:t>
                      </a:r>
                      <a:r>
                        <a:rPr lang="en-US" altLang="ko-KR" sz="1100" b="0" kern="0" spc="-80" baseline="0" dirty="0" smtClean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0" kern="0" spc="-80" baseline="0" dirty="0" smtClean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집에도 예쁜 </a:t>
                      </a:r>
                      <a:r>
                        <a:rPr lang="ko-KR" altLang="en-US" sz="1100" b="0" kern="0" spc="-80" baseline="0" dirty="0" err="1" smtClean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커피머신을</a:t>
                      </a:r>
                      <a:r>
                        <a:rPr lang="ko-KR" altLang="en-US" sz="1100" b="0" kern="0" spc="-80" baseline="0" dirty="0" smtClean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놓고 쓰고 싶어 </a:t>
                      </a:r>
                      <a:r>
                        <a:rPr lang="ko-KR" altLang="en-US" sz="1100" b="0" kern="0" spc="-80" baseline="0" dirty="0" err="1" smtClean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커피머신을</a:t>
                      </a:r>
                      <a:r>
                        <a:rPr lang="ko-KR" altLang="en-US" sz="1100" b="0" kern="0" spc="-80" baseline="0" dirty="0" smtClean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사기로 했다</a:t>
                      </a:r>
                      <a:r>
                        <a:rPr lang="en-US" altLang="ko-KR" sz="1100" b="0" kern="0" spc="-80" baseline="0" dirty="0" smtClean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1100" b="0" kern="0" spc="-80" baseline="0" dirty="0" smtClean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이것저것 찾아보던 중 </a:t>
                      </a:r>
                      <a:r>
                        <a:rPr lang="ko-KR" altLang="en-US" sz="1100" b="0" kern="0" spc="-80" baseline="0" dirty="0" err="1" smtClean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일리라는</a:t>
                      </a:r>
                      <a:r>
                        <a:rPr lang="ko-KR" altLang="en-US" sz="1100" b="0" kern="0" spc="-80" baseline="0" dirty="0" smtClean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브랜드를 알게 되었고</a:t>
                      </a:r>
                      <a:r>
                        <a:rPr lang="en-US" altLang="ko-KR" sz="1100" b="0" kern="0" spc="-80" baseline="0" dirty="0" smtClean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="0" kern="0" spc="-80" baseline="0" dirty="0" smtClean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어떤 </a:t>
                      </a:r>
                      <a:r>
                        <a:rPr lang="ko-KR" altLang="en-US" sz="1100" b="0" kern="0" spc="-80" baseline="0" dirty="0" err="1" smtClean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커피머신과</a:t>
                      </a:r>
                      <a:r>
                        <a:rPr lang="ko-KR" altLang="en-US" sz="1100" b="0" kern="0" spc="-80" baseline="0" dirty="0" smtClean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캡슐이 있는지 궁금해 </a:t>
                      </a:r>
                      <a:r>
                        <a:rPr lang="ko-KR" altLang="en-US" sz="1100" b="0" kern="0" spc="-80" baseline="0" dirty="0" err="1" smtClean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일리커피</a:t>
                      </a:r>
                      <a:r>
                        <a:rPr lang="ko-KR" altLang="en-US" sz="1100" b="0" kern="0" spc="-80" baseline="0" dirty="0" smtClean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홈페이지에 접속했다</a:t>
                      </a:r>
                      <a:r>
                        <a:rPr lang="en-US" altLang="ko-KR" sz="1100" b="0" kern="0" spc="-80" baseline="0" dirty="0" smtClean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1100" b="0" kern="0" spc="-80" baseline="0" dirty="0" smtClean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그러나 </a:t>
                      </a:r>
                      <a:r>
                        <a:rPr lang="en-US" altLang="ko-KR" sz="1100" b="0" kern="0" spc="-80" baseline="0" dirty="0" smtClean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shop </a:t>
                      </a:r>
                      <a:r>
                        <a:rPr lang="ko-KR" altLang="en-US" sz="1100" b="0" kern="0" spc="-80" baseline="0" dirty="0" smtClean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메뉴가 너무 많아 어떤 페이지가 제품을 보여주는지 파악하기 어려웠고</a:t>
                      </a:r>
                      <a:r>
                        <a:rPr lang="en-US" altLang="ko-KR" sz="1100" b="0" kern="0" spc="-80" baseline="0" dirty="0" smtClean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="0" kern="0" spc="-80" baseline="0" dirty="0" smtClean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비슷비슷한 내용이 많고 복잡한 메뉴와 페이지들 때문에 무엇이 어떤 내용인지 매우 헷갈렸다</a:t>
                      </a:r>
                      <a:r>
                        <a:rPr lang="en-US" altLang="ko-KR" sz="1100" b="0" kern="0" spc="-80" baseline="0" dirty="0" smtClean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1100" b="0" kern="0" spc="-80" baseline="0" dirty="0" smtClean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무엇을 말하는지 바로 알 수 있게 메뉴와 페이지를 정리하고 수정해 혼돈을 줄이면 좋겠다고 생각했다</a:t>
                      </a:r>
                      <a:r>
                        <a:rPr lang="en-US" altLang="ko-KR" sz="1100" b="0" kern="0" spc="-80" baseline="0" dirty="0" smtClean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100" b="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8258594"/>
                  </a:ext>
                </a:extLst>
              </a:tr>
            </a:tbl>
          </a:graphicData>
        </a:graphic>
      </p:graphicFrame>
      <p:sp>
        <p:nvSpPr>
          <p:cNvPr id="17" name="슬라이드 번호 개체 틀 3">
            <a:extLst>
              <a:ext uri="{FF2B5EF4-FFF2-40B4-BE49-F238E27FC236}">
                <a16:creationId xmlns:a16="http://schemas.microsoft.com/office/drawing/2014/main" id="{CB038CF3-C276-45A8-9583-DEAAFD8485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05288" y="6292342"/>
            <a:ext cx="53949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 smtClean="0"/>
              <a:pPr/>
              <a:t>8</a:t>
            </a:fld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2198933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1E60AE-5AB9-4B0F-A0D8-2339BA34DD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분석 내용 방향성 선정</a:t>
            </a:r>
            <a:endParaRPr lang="ko-KR" altLang="en-US" dirty="0"/>
          </a:p>
        </p:txBody>
      </p:sp>
      <p:sp>
        <p:nvSpPr>
          <p:cNvPr id="12" name="부제목 3">
            <a:extLst>
              <a:ext uri="{FF2B5EF4-FFF2-40B4-BE49-F238E27FC236}">
                <a16:creationId xmlns:a16="http://schemas.microsoft.com/office/drawing/2014/main" id="{9BDE5150-D116-4748-8159-831FAA8ABF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03-1 </a:t>
            </a:r>
            <a:r>
              <a:rPr lang="ko-KR" altLang="en-US" dirty="0"/>
              <a:t>분석 자료 정리</a:t>
            </a:r>
          </a:p>
        </p:txBody>
      </p:sp>
      <p:sp>
        <p:nvSpPr>
          <p:cNvPr id="13" name="텍스트 개체 틀 11">
            <a:extLst>
              <a:ext uri="{FF2B5EF4-FFF2-40B4-BE49-F238E27FC236}">
                <a16:creationId xmlns:a16="http://schemas.microsoft.com/office/drawing/2014/main" id="{77A760DD-A22E-4893-8886-C3EF30F0E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페르소나 </a:t>
            </a: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 방향성 정리 </a:t>
            </a: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</a:t>
            </a: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타입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EF3568-F942-C94E-926B-6416379CD47C}"/>
              </a:ext>
            </a:extLst>
          </p:cNvPr>
          <p:cNvSpPr/>
          <p:nvPr/>
        </p:nvSpPr>
        <p:spPr>
          <a:xfrm>
            <a:off x="7062566" y="422028"/>
            <a:ext cx="65463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0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30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CAA12A27-DF1A-434C-99F6-A077860D06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7588437"/>
              </p:ext>
            </p:extLst>
          </p:nvPr>
        </p:nvGraphicFramePr>
        <p:xfrm>
          <a:off x="1260094" y="2109109"/>
          <a:ext cx="9491990" cy="3968498"/>
        </p:xfrm>
        <a:graphic>
          <a:graphicData uri="http://schemas.openxmlformats.org/drawingml/2006/table">
            <a:tbl>
              <a:tblPr/>
              <a:tblGrid>
                <a:gridCol w="590746">
                  <a:extLst>
                    <a:ext uri="{9D8B030D-6E8A-4147-A177-3AD203B41FA5}">
                      <a16:colId xmlns:a16="http://schemas.microsoft.com/office/drawing/2014/main" val="2825577889"/>
                    </a:ext>
                  </a:extLst>
                </a:gridCol>
                <a:gridCol w="271773">
                  <a:extLst>
                    <a:ext uri="{9D8B030D-6E8A-4147-A177-3AD203B41FA5}">
                      <a16:colId xmlns:a16="http://schemas.microsoft.com/office/drawing/2014/main" val="2575371145"/>
                    </a:ext>
                  </a:extLst>
                </a:gridCol>
                <a:gridCol w="271773">
                  <a:extLst>
                    <a:ext uri="{9D8B030D-6E8A-4147-A177-3AD203B41FA5}">
                      <a16:colId xmlns:a16="http://schemas.microsoft.com/office/drawing/2014/main" val="2460392279"/>
                    </a:ext>
                  </a:extLst>
                </a:gridCol>
                <a:gridCol w="1168621">
                  <a:extLst>
                    <a:ext uri="{9D8B030D-6E8A-4147-A177-3AD203B41FA5}">
                      <a16:colId xmlns:a16="http://schemas.microsoft.com/office/drawing/2014/main" val="2618226828"/>
                    </a:ext>
                  </a:extLst>
                </a:gridCol>
                <a:gridCol w="559676">
                  <a:extLst>
                    <a:ext uri="{9D8B030D-6E8A-4147-A177-3AD203B41FA5}">
                      <a16:colId xmlns:a16="http://schemas.microsoft.com/office/drawing/2014/main" val="1969063327"/>
                    </a:ext>
                  </a:extLst>
                </a:gridCol>
                <a:gridCol w="851338">
                  <a:extLst>
                    <a:ext uri="{9D8B030D-6E8A-4147-A177-3AD203B41FA5}">
                      <a16:colId xmlns:a16="http://schemas.microsoft.com/office/drawing/2014/main" val="3189108789"/>
                    </a:ext>
                  </a:extLst>
                </a:gridCol>
                <a:gridCol w="614855">
                  <a:extLst>
                    <a:ext uri="{9D8B030D-6E8A-4147-A177-3AD203B41FA5}">
                      <a16:colId xmlns:a16="http://schemas.microsoft.com/office/drawing/2014/main" val="2696593972"/>
                    </a:ext>
                  </a:extLst>
                </a:gridCol>
                <a:gridCol w="1174531">
                  <a:extLst>
                    <a:ext uri="{9D8B030D-6E8A-4147-A177-3AD203B41FA5}">
                      <a16:colId xmlns:a16="http://schemas.microsoft.com/office/drawing/2014/main" val="3670021084"/>
                    </a:ext>
                  </a:extLst>
                </a:gridCol>
                <a:gridCol w="449317">
                  <a:extLst>
                    <a:ext uri="{9D8B030D-6E8A-4147-A177-3AD203B41FA5}">
                      <a16:colId xmlns:a16="http://schemas.microsoft.com/office/drawing/2014/main" val="141499677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935067537"/>
                    </a:ext>
                  </a:extLst>
                </a:gridCol>
                <a:gridCol w="622738">
                  <a:extLst>
                    <a:ext uri="{9D8B030D-6E8A-4147-A177-3AD203B41FA5}">
                      <a16:colId xmlns:a16="http://schemas.microsoft.com/office/drawing/2014/main" val="2779693455"/>
                    </a:ext>
                  </a:extLst>
                </a:gridCol>
                <a:gridCol w="1545022">
                  <a:extLst>
                    <a:ext uri="{9D8B030D-6E8A-4147-A177-3AD203B41FA5}">
                      <a16:colId xmlns:a16="http://schemas.microsoft.com/office/drawing/2014/main" val="732168727"/>
                    </a:ext>
                  </a:extLst>
                </a:gridCol>
              </a:tblGrid>
              <a:tr h="465679"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2AB9C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인물 </a:t>
                      </a:r>
                      <a:r>
                        <a:rPr lang="en-US" sz="1200" b="1" kern="0" spc="0" dirty="0">
                          <a:solidFill>
                            <a:srgbClr val="2AB9C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</a:t>
                      </a:r>
                      <a:endParaRPr lang="en-US" sz="1200" b="1" kern="0" spc="0" dirty="0">
                        <a:solidFill>
                          <a:srgbClr val="2AB9C7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요구사항 요약</a:t>
                      </a:r>
                      <a:r>
                        <a:rPr lang="en-US" altLang="ko-KR" sz="1100" b="1" kern="0" spc="0" dirty="0" smtClean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1100" b="1" kern="0" spc="0" dirty="0" smtClean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페이지 레이아웃</a:t>
                      </a:r>
                      <a:r>
                        <a:rPr lang="en-US" altLang="ko-KR" sz="1100" b="1" kern="0" spc="0" dirty="0" smtClean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="1" kern="0" spc="0" dirty="0" smtClean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폰트</a:t>
                      </a:r>
                      <a:r>
                        <a:rPr lang="en-US" altLang="ko-KR" sz="1100" b="1" kern="0" spc="0" dirty="0" smtClean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="1" kern="0" spc="0" dirty="0" smtClean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글</a:t>
                      </a:r>
                      <a:r>
                        <a:rPr lang="ko-KR" altLang="en-US" sz="1100" b="1" kern="0" spc="0" baseline="0" dirty="0" smtClean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정렬 등 전체적인 디자인</a:t>
                      </a:r>
                      <a:r>
                        <a:rPr lang="ko-KR" altLang="en-US" sz="1100" b="1" kern="0" spc="0" dirty="0" smtClean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변경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0433091"/>
                  </a:ext>
                </a:extLst>
              </a:tr>
              <a:tr h="44367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err="1" smtClean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이다훈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나이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smtClean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35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성별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smtClean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남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국적</a:t>
                      </a:r>
                      <a:endParaRPr lang="ko-KR" altLang="en-US" sz="10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smtClean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대한민국</a:t>
                      </a:r>
                      <a:endParaRPr lang="ko-KR" altLang="en-US" sz="9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직업</a:t>
                      </a:r>
                      <a:endParaRPr lang="ko-KR" altLang="en-US" sz="10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 smtClean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바리스타</a:t>
                      </a:r>
                      <a:endParaRPr lang="en-US" sz="800" b="1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2969753"/>
                  </a:ext>
                </a:extLst>
              </a:tr>
              <a:tr h="44367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취미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kern="0" spc="0" dirty="0" smtClean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여행</a:t>
                      </a:r>
                      <a:r>
                        <a:rPr lang="en-US" altLang="ko-KR" sz="1100" b="0" kern="0" spc="0" dirty="0" smtClean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="0" kern="0" spc="0" dirty="0" smtClean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커피 타기</a:t>
                      </a:r>
                      <a:r>
                        <a:rPr lang="en-US" altLang="ko-KR" sz="1100" b="0" kern="0" spc="0" dirty="0" smtClean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="0" kern="0" spc="0" dirty="0" smtClean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드라이브</a:t>
                      </a:r>
                      <a:endParaRPr lang="ko-KR" altLang="en-US" sz="1100" b="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-5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거주지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경기도 수원시</a:t>
                      </a:r>
                      <a:endParaRPr lang="ko-KR" altLang="en-US" sz="1100" kern="0" spc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수입</a:t>
                      </a:r>
                      <a:endParaRPr lang="ko-KR" altLang="en-US" sz="10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900" kern="0" spc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300</a:t>
                      </a:r>
                      <a:r>
                        <a:rPr lang="ko-KR" altLang="en-US" sz="900" kern="0" spc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만원</a:t>
                      </a:r>
                      <a:endParaRPr lang="ko-KR" altLang="en-US" sz="900" kern="0" spc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832763"/>
                  </a:ext>
                </a:extLst>
              </a:tr>
              <a:tr h="443677"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-7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라이프스타일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9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세계를 여행하며 다양한 직업을 체험하고 자유로움을 즐김</a:t>
                      </a:r>
                      <a:r>
                        <a:rPr lang="en-US" altLang="ko-KR" sz="1100" kern="0" spc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.</a:t>
                      </a:r>
                      <a:endParaRPr lang="ko-KR" altLang="en-US" sz="1100" kern="0" spc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2620723"/>
                  </a:ext>
                </a:extLst>
              </a:tr>
              <a:tr h="2171788">
                <a:tc gridSpan="1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-2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특징</a:t>
                      </a:r>
                      <a:r>
                        <a:rPr lang="ko-KR" altLang="en-US" sz="1100" b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및 스토리 </a:t>
                      </a:r>
                      <a:r>
                        <a:rPr lang="en-US" altLang="ko-KR" sz="1100" b="1" kern="0" spc="-80" dirty="0" smtClean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1100" b="0" kern="0" spc="-80" dirty="0" smtClean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다양한 나라를 다니며 커피의 원산지와 발원지를 모두 가본 </a:t>
                      </a:r>
                      <a:r>
                        <a:rPr lang="ko-KR" altLang="en-US" sz="1100" b="0" kern="0" spc="-80" dirty="0" err="1" smtClean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다훈씨는</a:t>
                      </a:r>
                      <a:r>
                        <a:rPr lang="ko-KR" altLang="en-US" sz="1100" b="0" kern="0" spc="-80" dirty="0" smtClean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커피의 매력에 빠져 바리스타가 되었고</a:t>
                      </a:r>
                      <a:r>
                        <a:rPr lang="en-US" altLang="ko-KR" sz="1100" b="0" kern="0" spc="-80" dirty="0" smtClean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="0" kern="0" spc="-80" dirty="0" smtClean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한국에 들어와 자신의 카페를 창업하기로 했다</a:t>
                      </a:r>
                      <a:r>
                        <a:rPr lang="en-US" altLang="ko-KR" sz="1100" b="0" kern="0" spc="-80" dirty="0" smtClean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1100" b="0" kern="0" spc="-80" dirty="0" smtClean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이탈리아에서</a:t>
                      </a:r>
                      <a:r>
                        <a:rPr lang="ko-KR" altLang="en-US" sz="1100" b="0" kern="0" spc="-80" baseline="0" dirty="0" smtClean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맛봤던 </a:t>
                      </a:r>
                      <a:r>
                        <a:rPr lang="ko-KR" altLang="en-US" sz="1100" b="0" kern="0" spc="-80" baseline="0" dirty="0" err="1" smtClean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일리커피의</a:t>
                      </a:r>
                      <a:r>
                        <a:rPr lang="ko-KR" altLang="en-US" sz="1100" b="0" kern="0" spc="-80" baseline="0" dirty="0" smtClean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맛을 잊을 수가 없었던 그는 그 브랜드에 대해 좀더 알아보고 자신과 잘 맞는다면 가맹점을 차리고 싶다고 생각한다</a:t>
                      </a:r>
                      <a:r>
                        <a:rPr lang="en-US" altLang="ko-KR" sz="1100" b="0" kern="0" spc="-80" baseline="0" dirty="0" smtClean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1100" b="0" kern="0" spc="-80" baseline="0" dirty="0" smtClean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그렇게 </a:t>
                      </a:r>
                      <a:r>
                        <a:rPr lang="ko-KR" altLang="en-US" sz="1100" b="0" kern="0" spc="-80" baseline="0" dirty="0" err="1" smtClean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일리커피의</a:t>
                      </a:r>
                      <a:r>
                        <a:rPr lang="ko-KR" altLang="en-US" sz="1100" b="0" kern="0" spc="-80" baseline="0" dirty="0" smtClean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홈페이지에 들어가 내용들을 읽어보았는데</a:t>
                      </a:r>
                      <a:r>
                        <a:rPr lang="en-US" altLang="ko-KR" sz="1100" b="0" kern="0" spc="-80" baseline="0" dirty="0" smtClean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1100" b="0" kern="0" spc="-80" baseline="0" dirty="0" smtClean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페이지 레이아웃이 모두 비슷비슷해 </a:t>
                      </a:r>
                      <a:r>
                        <a:rPr lang="ko-KR" altLang="en-US" sz="1100" b="0" kern="0" spc="-80" baseline="0" dirty="0" smtClean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지루함을 느꼈다</a:t>
                      </a:r>
                      <a:r>
                        <a:rPr lang="en-US" altLang="ko-KR" sz="1100" b="0" kern="0" spc="-80" baseline="0" dirty="0" smtClean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. </a:t>
                      </a:r>
                      <a:r>
                        <a:rPr lang="ko-KR" altLang="en-US" sz="1100" b="0" kern="0" spc="-80" baseline="0" dirty="0" smtClean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또한</a:t>
                      </a:r>
                      <a:r>
                        <a:rPr lang="en-US" altLang="ko-KR" sz="1100" b="0" kern="0" spc="-80" baseline="0" dirty="0" smtClean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1100" b="0" kern="0" spc="-80" baseline="0" dirty="0" smtClean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작고 </a:t>
                      </a:r>
                      <a:r>
                        <a:rPr lang="ko-KR" altLang="en-US" sz="1100" b="0" kern="0" spc="-80" baseline="0" dirty="0" err="1" smtClean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가독성이</a:t>
                      </a:r>
                      <a:r>
                        <a:rPr lang="en-US" altLang="ko-KR" sz="1100" b="0" kern="0" spc="-80" baseline="0" dirty="0" smtClean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1100" b="0" kern="0" spc="-80" baseline="0" dirty="0" smtClean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떨어지는 폰트와 정렬로 내용이 눈에 잘 들어오지 않았다</a:t>
                      </a:r>
                      <a:r>
                        <a:rPr lang="en-US" altLang="ko-KR" sz="1100" b="0" kern="0" spc="-80" baseline="0" dirty="0" smtClean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. </a:t>
                      </a:r>
                      <a:r>
                        <a:rPr lang="ko-KR" altLang="en-US" sz="1100" b="0" kern="0" spc="-80" baseline="0" dirty="0" smtClean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페이지의 </a:t>
                      </a:r>
                      <a:r>
                        <a:rPr lang="ko-KR" altLang="en-US" sz="1100" b="0" kern="0" spc="-80" baseline="0" dirty="0" smtClean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레이아웃과 폰트 등 전체적인 디자인을 </a:t>
                      </a:r>
                      <a:r>
                        <a:rPr lang="ko-KR" altLang="en-US" sz="1100" b="0" kern="0" spc="-80" baseline="0" dirty="0" err="1" smtClean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리뉴얼해</a:t>
                      </a:r>
                      <a:r>
                        <a:rPr lang="ko-KR" altLang="en-US" sz="1100" b="0" kern="0" spc="-80" baseline="0" dirty="0" smtClean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좀더 잘 읽히게 보완되었으면 좋겠다고 생각했다</a:t>
                      </a:r>
                      <a:r>
                        <a:rPr lang="en-US" altLang="ko-KR" sz="1100" b="0" kern="0" spc="-80" baseline="0" dirty="0" smtClean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100" b="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8258594"/>
                  </a:ext>
                </a:extLst>
              </a:tr>
            </a:tbl>
          </a:graphicData>
        </a:graphic>
      </p:graphicFrame>
      <p:sp>
        <p:nvSpPr>
          <p:cNvPr id="10" name="슬라이드 번호 개체 틀 3">
            <a:extLst>
              <a:ext uri="{FF2B5EF4-FFF2-40B4-BE49-F238E27FC236}">
                <a16:creationId xmlns:a16="http://schemas.microsoft.com/office/drawing/2014/main" id="{D2FC7D21-7C4B-486B-A234-37948BFEDC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05288" y="6292342"/>
            <a:ext cx="53949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 smtClean="0"/>
              <a:pPr/>
              <a:t>9</a:t>
            </a:fld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107207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2080</TotalTime>
  <Words>1623</Words>
  <Application>Microsoft Office PowerPoint</Application>
  <PresentationFormat>와이드스크린</PresentationFormat>
  <Paragraphs>302</Paragraphs>
  <Slides>24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8" baseType="lpstr">
      <vt:lpstr>맑은 고딕</vt:lpstr>
      <vt:lpstr>Arial</vt:lpstr>
      <vt:lpstr>Wingdings</vt:lpstr>
      <vt:lpstr>디자인 사용자 지정</vt:lpstr>
      <vt:lpstr>000 사이트 제작</vt:lpstr>
      <vt:lpstr>1. 프로젝트 과제 선정</vt:lpstr>
      <vt:lpstr>1. 프로젝트 과제 선정</vt:lpstr>
      <vt:lpstr>2. 프로젝트 과제 분석</vt:lpstr>
      <vt:lpstr>2. 프로젝트 과제 분석</vt:lpstr>
      <vt:lpstr>2. 프로젝트 과제 분석</vt:lpstr>
      <vt:lpstr>2. 프로젝트 과제 분석</vt:lpstr>
      <vt:lpstr>3. 프로젝트 분석 내용 방향성 선정</vt:lpstr>
      <vt:lpstr>3. 프로젝트 분석 내용 방향성 선정</vt:lpstr>
      <vt:lpstr>3. 프로젝트 분석 내용 방향성 선정</vt:lpstr>
      <vt:lpstr>3. 프로젝트 분석 내용 방향성 선정</vt:lpstr>
      <vt:lpstr>3. 프로젝트 분석 내용 방향성 선정</vt:lpstr>
      <vt:lpstr>3. 프로젝트 분석 내용 방향성 선정</vt:lpstr>
      <vt:lpstr>4. 웹페이지 구조 (전체 페이지 구성)</vt:lpstr>
      <vt:lpstr>4. 웹페이지 구조 (전체 페이지 구성)</vt:lpstr>
      <vt:lpstr>4. 웹페이지 구조 (메인 페이지 구성)</vt:lpstr>
      <vt:lpstr>4. 웹페이지 구조 (서브 페이지 구성)</vt:lpstr>
      <vt:lpstr>4. 웹페이지 구조 (서브 페이지 구성)</vt:lpstr>
      <vt:lpstr>4. 웹페이지 구조 (서브 페이지 구성)</vt:lpstr>
      <vt:lpstr>4. 웹페이지 구조 (서브 페이지 구성)</vt:lpstr>
      <vt:lpstr>5. 리뉴얼 작업 참고 자료</vt:lpstr>
      <vt:lpstr>5. 리뉴얼 작업 참고 자료</vt:lpstr>
      <vt:lpstr>6. Gantt chart</vt:lpstr>
      <vt:lpstr>프로젝트 001 000 사이트 분석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jangfamily</dc:creator>
  <cp:lastModifiedBy>user</cp:lastModifiedBy>
  <cp:revision>314</cp:revision>
  <dcterms:created xsi:type="dcterms:W3CDTF">2021-04-03T06:27:39Z</dcterms:created>
  <dcterms:modified xsi:type="dcterms:W3CDTF">2021-04-19T11:20:50Z</dcterms:modified>
</cp:coreProperties>
</file>