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1" r:id="rId5"/>
    <p:sldId id="275" r:id="rId6"/>
    <p:sldId id="263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함초롬돋움" panose="020B0604000101010101" pitchFamily="50" charset="-127"/>
      <p:regular r:id="rId25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맑은 고딕"/>
        <a:ea typeface="맑은 고딕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3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504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F78AE-1DC9-4E95-AA68-17EB8BC53BA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B3AB-AE88-4FF7-8FA7-DE4678F6F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1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2159322-6C85-4127-9E81-7F8BF0D70E1A}" type="datetimeFigureOut">
              <a:rPr lang="zh-CN" altLang="en-US" smtClean="0"/>
              <a:pPr/>
              <a:t>2021/12/15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AEA76D6-C0AA-410F-9DDC-526F0CB07C6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맑은 고딕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ea typeface="Arial"/>
                  <a:cs typeface="맑은 고딕"/>
                  <a:sym typeface="Arial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ea typeface="Arial"/>
                  <a:cs typeface="맑은 고딕"/>
                  <a:sym typeface="Arial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ea typeface="Arial"/>
                  <a:cs typeface="맑은 고딕"/>
                  <a:sym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71449F7-5D90-411E-B63D-8723CE855B03}" type="datetimeFigureOut">
              <a:rPr lang="zh-CN" altLang="en-US" smtClean="0"/>
              <a:pPr/>
              <a:t>2021/12/15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맑은 고딕"/>
          <a:ea typeface="맑은 고딕"/>
          <a:cs typeface="맑은 고딕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맑은 고딕"/>
          <a:cs typeface="맑은 고딕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맑은 고딕"/>
          <a:ea typeface="맑은 고딕"/>
          <a:cs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259524" y="2433719"/>
            <a:ext cx="436369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100" spc="-150" dirty="0" err="1">
                <a:solidFill>
                  <a:schemeClr val="accent1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4100" spc="-150" dirty="0">
                <a:solidFill>
                  <a:schemeClr val="accent1"/>
                </a:solidFill>
                <a:latin typeface="Arial" panose="020B0604020202020204" pitchFamily="34" charset="0"/>
              </a:rPr>
              <a:t> 기발발표</a:t>
            </a:r>
            <a:endParaRPr lang="zh-CN" altLang="en-US" sz="4100" spc="-15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sym typeface="Arial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sym typeface="Arial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함초롬돋움" panose="02030504000101010101" pitchFamily="18" charset="-127"/>
                  <a:sym typeface="Arial" charset="0"/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759119" y="3676043"/>
            <a:ext cx="161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accent1"/>
                </a:solidFill>
                <a:latin typeface="Arial" panose="020B0604020202020204" pitchFamily="34" charset="0"/>
              </a:rPr>
              <a:t>이한글</a:t>
            </a:r>
            <a:r>
              <a:rPr lang="ko-KR" alt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Arial" panose="020B0604020202020204" pitchFamily="34" charset="0"/>
              </a:rPr>
              <a:t>20182573</a:t>
            </a: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장세진 </a:t>
            </a:r>
            <a:r>
              <a:rPr lang="en-US" altLang="ko-KR" sz="1400" dirty="0">
                <a:solidFill>
                  <a:schemeClr val="accent1"/>
                </a:solidFill>
                <a:latin typeface="Arial" panose="020B0604020202020204" pitchFamily="34" charset="0"/>
              </a:rPr>
              <a:t>20182574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590431" y="3041891"/>
            <a:ext cx="1936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>
                <a:solidFill>
                  <a:schemeClr val="accent1"/>
                </a:solidFill>
                <a:latin typeface="맑은 고딕"/>
              </a:rPr>
              <a:t>AA15-AA16</a:t>
            </a:r>
            <a:endParaRPr lang="zh-CN" altLang="en-US" sz="2600" dirty="0">
              <a:solidFill>
                <a:schemeClr val="accent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1961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 HTML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0E709A2-1036-44A0-87ED-1E4727347C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5" y="981981"/>
            <a:ext cx="1362081" cy="364344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DA3DCC-E9E3-4B52-B3F6-71C53E6FC6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52" y="981981"/>
            <a:ext cx="6130849" cy="34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1961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 HTML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156ED185-F381-4250-AC4C-C8FEC885F1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2" y="1096752"/>
            <a:ext cx="4121925" cy="3451393"/>
          </a:xfrm>
          <a:prstGeom prst="rect">
            <a:avLst/>
          </a:prstGeom>
        </p:spPr>
      </p:pic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CFD41B86-012C-4854-AA28-3DFB5C54A6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55" y="1096752"/>
            <a:ext cx="3919817" cy="29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1961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 HTML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481B3D-E7EC-41B2-B3CD-760B4DE9C2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" y="1019817"/>
            <a:ext cx="2972333" cy="3791290"/>
          </a:xfrm>
          <a:prstGeom prst="rect">
            <a:avLst/>
          </a:prstGeom>
        </p:spPr>
      </p:pic>
      <p:sp>
        <p:nvSpPr>
          <p:cNvPr id="26" name="矩形 3">
            <a:extLst>
              <a:ext uri="{FF2B5EF4-FFF2-40B4-BE49-F238E27FC236}">
                <a16:creationId xmlns:a16="http://schemas.microsoft.com/office/drawing/2014/main" id="{B43F6295-A977-417C-A3E2-0B75715CF109}"/>
              </a:ext>
            </a:extLst>
          </p:cNvPr>
          <p:cNvSpPr/>
          <p:nvPr/>
        </p:nvSpPr>
        <p:spPr>
          <a:xfrm>
            <a:off x="388823" y="742818"/>
            <a:ext cx="2249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게이지 및 그래프 디자인 코드</a:t>
            </a:r>
            <a:endParaRPr lang="en-US" altLang="zh-CN" sz="1200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0AAA931-C961-4BB6-A0E5-8A84F337F2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36" y="1019817"/>
            <a:ext cx="2077413" cy="378958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7E7F025-294A-47F1-8F4E-7D8DAC529D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63" y="1019817"/>
            <a:ext cx="2849014" cy="37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0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1961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 HTML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E1620-7B39-4CF7-9F28-E2544C09D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6" y="928417"/>
            <a:ext cx="7907550" cy="3739612"/>
          </a:xfrm>
          <a:prstGeom prst="rect">
            <a:avLst/>
          </a:prstGeom>
        </p:spPr>
      </p:pic>
      <p:sp>
        <p:nvSpPr>
          <p:cNvPr id="25" name="矩形 3">
            <a:extLst>
              <a:ext uri="{FF2B5EF4-FFF2-40B4-BE49-F238E27FC236}">
                <a16:creationId xmlns:a16="http://schemas.microsoft.com/office/drawing/2014/main" id="{9BBB3BF3-C2AE-4837-A694-A82A28AA7266}"/>
              </a:ext>
            </a:extLst>
          </p:cNvPr>
          <p:cNvSpPr/>
          <p:nvPr/>
        </p:nvSpPr>
        <p:spPr>
          <a:xfrm>
            <a:off x="388823" y="742818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게이지 및 그래프 디자인</a:t>
            </a:r>
            <a:endParaRPr lang="en-US" altLang="zh-CN" sz="1200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2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98961" y="2021116"/>
            <a:ext cx="3262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8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Collab</a:t>
            </a:r>
            <a:endParaRPr lang="en-US" altLang="zh-CN" sz="4800" b="1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24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25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6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7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8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9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5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346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4 Collab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976582-3695-486A-BC4C-C9655B40D7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" y="1072708"/>
            <a:ext cx="7506822" cy="37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346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4 Collab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D215BD9-1FB9-46CE-A260-78DA4C545C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" y="1004631"/>
            <a:ext cx="5899264" cy="34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8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346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4 Collab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760A8-5543-4508-BAD0-CAC3F9B432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9" y="976970"/>
            <a:ext cx="6661135" cy="35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346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4 Collab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3D3CB-4FFD-4EAA-A6EF-31B3E9BF20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6" y="976970"/>
            <a:ext cx="7419555" cy="33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346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4 Collab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E25E1-F966-4E0E-8DB6-8901324F81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8" y="1088095"/>
            <a:ext cx="7452213" cy="33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endParaRPr lang="zh-CN" altLang="en-US" sz="3600" dirty="0">
              <a:solidFill>
                <a:schemeClr val="accent1"/>
              </a:solidFill>
              <a:latin typeface="나눔스퀘어 Bold" panose="020B0600000101010101" pitchFamily="50" charset="-127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맑은 고딕"/>
              </a:rPr>
              <a:t>CONTENTS</a:t>
            </a:r>
            <a:endParaRPr lang="zh-CN" altLang="en-US">
              <a:solidFill>
                <a:schemeClr val="accent1"/>
              </a:solidFill>
              <a:latin typeface="맑은 고딕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75831" y="3069531"/>
            <a:ext cx="91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Arduino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572815" y="3069531"/>
            <a:ext cx="871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263606" y="3069531"/>
            <a:ext cx="718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862163" y="3069531"/>
            <a:ext cx="750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Collab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맑은 고딕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02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03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맑은 고딕"/>
              </a:rPr>
              <a:t>04</a:t>
            </a:r>
            <a:endParaRPr lang="zh-CN" altLang="en-US" sz="40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맑은 고딕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64177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78087" y="1621570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257601" y="2147752"/>
            <a:ext cx="3659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Arduino Code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C41C33B-7FF3-4396-B21D-A5AF2E588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8" y="790738"/>
            <a:ext cx="3370772" cy="40710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2127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1 Arduino Code</a:t>
            </a:r>
            <a:endParaRPr lang="en-US" altLang="zh-CN" sz="2100" b="1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pic>
        <p:nvPicPr>
          <p:cNvPr id="7" name="그림 6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11EEB68C-6F92-4892-B57B-646D4185B5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78" y="1167502"/>
            <a:ext cx="5201795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98961" y="2021116"/>
            <a:ext cx="3262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8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Node.js</a:t>
            </a:r>
            <a:endParaRPr lang="en-US" altLang="zh-CN" sz="4800" b="1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24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25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6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7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8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9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58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029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2 Node.js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9B88D-B05D-4160-BE0B-C3D30F06A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" y="1154771"/>
            <a:ext cx="6707366" cy="2509744"/>
          </a:xfrm>
          <a:prstGeom prst="rect">
            <a:avLst/>
          </a:prstGeom>
        </p:spPr>
      </p:pic>
      <p:sp>
        <p:nvSpPr>
          <p:cNvPr id="34" name="矩形 3">
            <a:extLst>
              <a:ext uri="{FF2B5EF4-FFF2-40B4-BE49-F238E27FC236}">
                <a16:creationId xmlns:a16="http://schemas.microsoft.com/office/drawing/2014/main" id="{1834E2BD-771D-4F9B-BF6D-0D9E9D23E804}"/>
              </a:ext>
            </a:extLst>
          </p:cNvPr>
          <p:cNvSpPr/>
          <p:nvPr/>
        </p:nvSpPr>
        <p:spPr>
          <a:xfrm>
            <a:off x="388823" y="742818"/>
            <a:ext cx="899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1. Schema</a:t>
            </a:r>
            <a:endParaRPr lang="en-US" altLang="zh-CN" sz="1200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029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2 Node.js</a:t>
            </a:r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1834E2BD-771D-4F9B-BF6D-0D9E9D23E804}"/>
              </a:ext>
            </a:extLst>
          </p:cNvPr>
          <p:cNvSpPr/>
          <p:nvPr/>
        </p:nvSpPr>
        <p:spPr>
          <a:xfrm>
            <a:off x="388823" y="74281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3. Schema </a:t>
            </a:r>
            <a:r>
              <a:rPr lang="ko-KR" altLang="en-US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결과</a:t>
            </a:r>
            <a:endParaRPr lang="en-US" altLang="zh-CN" sz="1200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0E765CB-3A93-4546-AF79-36392988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0" y="1275421"/>
            <a:ext cx="7847937" cy="30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355212"/>
            <a:ext cx="2008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kern="100" dirty="0">
                <a:solidFill>
                  <a:schemeClr val="bg1"/>
                </a:solidFill>
                <a:latin typeface="맑은 고딕"/>
                <a:cs typeface="Arial" panose="020B0604020202020204" pitchFamily="34" charset="0"/>
              </a:rPr>
              <a:t>Special Price Tittle</a:t>
            </a:r>
            <a:endParaRPr lang="zh-CN" altLang="en-US" sz="1600" b="1" kern="100" dirty="0">
              <a:solidFill>
                <a:schemeClr val="bg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955393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870951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  <p:sp>
        <p:nvSpPr>
          <p:cNvPr id="3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029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2 Node.js</a:t>
            </a:r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1834E2BD-771D-4F9B-BF6D-0D9E9D23E804}"/>
              </a:ext>
            </a:extLst>
          </p:cNvPr>
          <p:cNvSpPr/>
          <p:nvPr/>
        </p:nvSpPr>
        <p:spPr>
          <a:xfrm>
            <a:off x="388823" y="742818"/>
            <a:ext cx="1229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4. Mongo </a:t>
            </a:r>
            <a:r>
              <a:rPr lang="ko-KR" altLang="en-US" sz="1200" kern="100" dirty="0">
                <a:solidFill>
                  <a:schemeClr val="accent1"/>
                </a:solidFill>
                <a:cs typeface="Arial" panose="020B0604020202020204" pitchFamily="34" charset="0"/>
              </a:rPr>
              <a:t>결과</a:t>
            </a:r>
            <a:endParaRPr lang="en-US" altLang="zh-CN" sz="1200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523F4BC-0B03-440C-888C-C6B4B5B1DA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9" y="1019817"/>
            <a:ext cx="7001852" cy="36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98961" y="2021116"/>
            <a:ext cx="3262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800" b="1" kern="100" dirty="0">
                <a:solidFill>
                  <a:schemeClr val="accent1"/>
                </a:solidFill>
                <a:latin typeface="맑은 고딕"/>
                <a:cs typeface="Arial" panose="020B0604020202020204" pitchFamily="34" charset="0"/>
              </a:rPr>
              <a:t>H</a:t>
            </a:r>
            <a:r>
              <a:rPr lang="en-US" altLang="zh-CN" sz="4800" b="1" kern="100" dirty="0">
                <a:solidFill>
                  <a:schemeClr val="accent1"/>
                </a:solidFill>
                <a:cs typeface="Arial" panose="020B0604020202020204" pitchFamily="34" charset="0"/>
              </a:rPr>
              <a:t>TML</a:t>
            </a:r>
            <a:endParaRPr lang="en-US" altLang="zh-CN" sz="4800" b="1" kern="100" dirty="0">
              <a:solidFill>
                <a:schemeClr val="accent1"/>
              </a:solidFill>
              <a:latin typeface="맑은 고딕"/>
              <a:cs typeface="Arial" panose="020B0604020202020204" pitchFamily="34" charset="0"/>
            </a:endParaRPr>
          </a:p>
        </p:txBody>
      </p:sp>
      <p:grpSp>
        <p:nvGrpSpPr>
          <p:cNvPr id="24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25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6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7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8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29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  <p:sp>
          <p:nvSpPr>
            <p:cNvPr id="3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anose="02030504000101010101" pitchFamily="18" charset="-127"/>
                <a:ea typeface="Arial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089234"/>
      </p:ext>
    </p:extLst>
  </p:cSld>
  <p:clrMapOvr>
    <a:masterClrMapping/>
  </p:clrMapOvr>
</p:sld>
</file>

<file path=ppt/theme/theme1.xml><?xml version="1.0" encoding="utf-8"?>
<a:theme xmlns:a="http://schemas.openxmlformats.org/drawingml/2006/main" name="Arial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Arial"/>
        <a:cs typeface=""/>
      </a:majorFont>
      <a:minorFont>
        <a:latin typeface="Calibri Light"/>
        <a:ea typeface="Arial"/>
        <a:cs typeface=""/>
      </a:minorFont>
    </a:fontScheme>
    <a:fmtScheme name="Arial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Arial"/>
        <a:font script="Hang" typeface="맑은 고딕"/>
        <a:font script="Hans" typeface="Arial Light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맑은 고딕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화면 슬라이드 쇼(16:9)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Bold</vt:lpstr>
      <vt:lpstr>맑은 고딕</vt:lpstr>
      <vt:lpstr>함초롬돋움</vt:lpstr>
      <vt:lpstr>Arial</vt:lpstr>
      <vt:lpstr>Arial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pptmoa.com</cp:keywords>
  <cp:lastModifiedBy/>
  <cp:revision>1</cp:revision>
  <dcterms:created xsi:type="dcterms:W3CDTF">2018-09-27T07:27:54Z</dcterms:created>
  <dcterms:modified xsi:type="dcterms:W3CDTF">2021-12-15T05:18:06Z</dcterms:modified>
  <cp:category>pptmoa.com</cp:category>
  <cp:contentStatus>pptmoa.com</cp:contentStatus>
</cp:coreProperties>
</file>