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BC294-A117-4D11-B1F4-4360B28EE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56AACB-F05A-40E4-98E1-F2255F31A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DB2F2-95F7-49D4-ADC6-5F04F105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E9FA-85E8-4EFA-86B5-132142343E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08215-0D66-4151-B48A-C449766B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F79AC-755A-4495-B494-B865BA76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98F3-6EC4-45AD-A37F-0CB021425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4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51F74-6F48-43EF-A581-6ECA42D4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4DDB6-9F15-4599-ABA2-7A89514E3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A357C-2481-4A23-BB30-6ED6CB61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E9FA-85E8-4EFA-86B5-132142343E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F5ECD-5B4A-42C6-8F1B-3ADEE406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DF053-D6B9-4F5D-9FE2-3D8A9435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98F3-6EC4-45AD-A37F-0CB021425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9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A00C6-F8AA-4F75-BFF7-A9DDACF17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268D93-C3A5-4DBB-B199-6A739634B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3C0E5-8FAF-49F3-BC38-CA52215E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E9FA-85E8-4EFA-86B5-132142343E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8CA1C-1D21-4F7D-9A1E-86D50BA1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A5CE1-E972-4BAC-81E1-54BC6547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98F3-6EC4-45AD-A37F-0CB021425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B6E03-1732-4110-9B27-3D2CA417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85899-DF3D-4BD5-9B30-5A5AB4F0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662FC-553A-41A3-9782-8C91D6E3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E9FA-85E8-4EFA-86B5-132142343E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6D7DA-3DA4-479B-8AB7-B426A6D1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D3DB9-3AB2-4181-B19F-448D5228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98F3-6EC4-45AD-A37F-0CB021425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5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30685-0CDE-469E-8D31-5839DF62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847E7-6F7C-4860-955B-EEBC0110E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28E51-51DD-49D4-8BCD-AD3BFB65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E9FA-85E8-4EFA-86B5-132142343E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89A34-28B1-4DD6-A31E-49906BED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8AAD4-29CE-4785-A714-5B397963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98F3-6EC4-45AD-A37F-0CB021425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FB6E-D1A0-43B9-97CF-13156C14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C674B-7C3B-47B7-B505-A4333583A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167ED-4799-4191-845A-80813997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5D638B-F972-42C3-8B3F-988270DE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E9FA-85E8-4EFA-86B5-132142343E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AFCE6-0FC2-44B0-8EDE-8A892B43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1EEB7-4431-40EA-AA65-AC563589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98F3-6EC4-45AD-A37F-0CB021425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A7971-E00B-435E-A1BA-7A40C3EE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2F787-F462-454C-B82B-62B4C5C44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3783F-2D04-4DC3-9353-C3E33640F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C9A7B5-B35E-408B-9DAC-828C481DF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F7FBAB-9A41-4A2A-860C-0ECD621CF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1F37E7-893E-4AD2-983C-1065EF11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E9FA-85E8-4EFA-86B5-132142343E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362748-1EFE-4FAD-AACD-3E09099D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0B4381-51E0-4562-A9F7-5EDA81AB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98F3-6EC4-45AD-A37F-0CB021425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1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C7CD3-A07D-4B3E-91B4-70D88F00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81079D-42FB-4608-B8C5-3C0F3444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E9FA-85E8-4EFA-86B5-132142343E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1131F9-B645-4E70-9152-C8DD09A6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480680-4CDD-4BB5-A18C-20B3F621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98F3-6EC4-45AD-A37F-0CB021425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4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61588-4C13-4CFA-9B66-778A37F4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E9FA-85E8-4EFA-86B5-132142343E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A94ED3-B1C7-4AD0-A39B-4D3D2F28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288755-8CB8-410F-8DD8-DE29EF4A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98F3-6EC4-45AD-A37F-0CB021425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1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95CD0-0A99-46E4-B6A8-32DE41C5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A6B64-FA0E-4B6E-B27C-02BBCA90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F7065-4A4A-43CA-AA14-4B890B204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4D62A2-6005-4D4D-B0A4-CAE54176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E9FA-85E8-4EFA-86B5-132142343E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A8AF4-7767-497A-9F8D-A2F2869C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946F7-4857-49E4-9C26-5F4B74D9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98F3-6EC4-45AD-A37F-0CB021425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9F13-85B1-471A-B20F-5758D0BC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60FBB8-BC25-43EC-832B-FA3B99F5F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DDC2A-AC0D-4339-ABF3-D08396A5C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2D061-4E96-4DCE-9F95-385755E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E9FA-85E8-4EFA-86B5-132142343E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A33B6-D36D-4C94-AEF3-5B2306B2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FACC7-CD36-43C1-9A9A-0915C246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98F3-6EC4-45AD-A37F-0CB021425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4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0DF958-221F-4A14-9B14-5BE4AB7D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23435-9941-42F5-86EF-DB9E4A0EA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40441-4A2B-4704-B52E-792B423DD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E9FA-85E8-4EFA-86B5-132142343E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8E219-BD1E-4798-9432-1033BC47B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048CA-7AAF-4E4C-BAD7-5D6157562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98F3-6EC4-45AD-A37F-0CB021425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8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F43EB-6F42-4AD7-A105-768350AF1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4F2407-ADFE-497C-BD4B-5A1CFD8C5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58368A-F757-4426-8B2A-DEABF14F7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18" y="1600200"/>
            <a:ext cx="7767756" cy="30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1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F43EB-6F42-4AD7-A105-768350AF1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4F2407-ADFE-497C-BD4B-5A1CFD8C5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58368A-F757-4426-8B2A-DEABF14F7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18" y="2666893"/>
            <a:ext cx="3858163" cy="1524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69CE4-5EC4-4C93-B15E-A88116386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63" y="1404644"/>
            <a:ext cx="661127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F43EB-6F42-4AD7-A105-768350AF1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4F2407-ADFE-497C-BD4B-5A1CFD8C5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58368A-F757-4426-8B2A-DEABF14F7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18" y="2666893"/>
            <a:ext cx="3858163" cy="15242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92D930-C561-470F-A84B-2280F03F2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8" y="351994"/>
            <a:ext cx="8326012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5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E323_STUD</dc:creator>
  <cp:lastModifiedBy>E323_STUD</cp:lastModifiedBy>
  <cp:revision>1</cp:revision>
  <dcterms:created xsi:type="dcterms:W3CDTF">2021-12-01T07:33:25Z</dcterms:created>
  <dcterms:modified xsi:type="dcterms:W3CDTF">2021-12-01T07:33:44Z</dcterms:modified>
</cp:coreProperties>
</file>