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1" autoAdjust="0"/>
  </p:normalViewPr>
  <p:slideViewPr>
    <p:cSldViewPr>
      <p:cViewPr>
        <p:scale>
          <a:sx n="100" d="100"/>
          <a:sy n="100" d="100"/>
        </p:scale>
        <p:origin x="-660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61DBD-003B-4FE0-900C-407B875A54A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92B2B8E-97AD-47F0-B7EB-11F65E7AD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Software platform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타이타닉 생존여부 </a:t>
            </a:r>
            <a:r>
              <a:rPr lang="en-US" altLang="ko-KR" dirty="0" smtClean="0"/>
              <a:t>ML</a:t>
            </a:r>
            <a:r>
              <a:rPr lang="ko-KR" altLang="en-US" dirty="0" smtClean="0"/>
              <a:t>예제 정리</a:t>
            </a:r>
            <a:endParaRPr lang="en-US" altLang="ko-KR" dirty="0" smtClean="0"/>
          </a:p>
          <a:p>
            <a:r>
              <a:rPr lang="en-US" altLang="ko-KR" dirty="0" smtClean="0"/>
              <a:t>2015942098</a:t>
            </a:r>
            <a:r>
              <a:rPr lang="ko-KR" altLang="en-US" dirty="0" smtClean="0"/>
              <a:t>정세진</a:t>
            </a:r>
            <a:endParaRPr lang="en-US" altLang="ko-KR" dirty="0" smtClean="0"/>
          </a:p>
          <a:p>
            <a:r>
              <a:rPr lang="en-US" altLang="ko-KR" dirty="0" smtClean="0"/>
              <a:t>20. 10. 05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89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타이타닉 생존여부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err="1" smtClean="0"/>
              <a:t>Titanic_dataset_csv</a:t>
            </a:r>
            <a:r>
              <a:rPr lang="ko-KR" altLang="en-US" dirty="0" smtClean="0"/>
              <a:t>에 존재하는 생존여부 관련 목록구분한다</a:t>
            </a:r>
            <a:r>
              <a:rPr lang="en-US" altLang="ko-KR" dirty="0" smtClean="0"/>
              <a:t>.(</a:t>
            </a:r>
            <a:r>
              <a:rPr lang="en-US" altLang="ko-KR" dirty="0"/>
              <a:t>F</a:t>
            </a:r>
            <a:r>
              <a:rPr lang="en-US" altLang="ko-KR" dirty="0" smtClean="0"/>
              <a:t>eature Selection)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구분한 자료를 토대로 생존여부를 확인할 수 있다</a:t>
            </a:r>
            <a:r>
              <a:rPr lang="en-US" altLang="ko-KR" dirty="0" smtClean="0"/>
              <a:t>.(Feature Metadata Edit)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자료가 없는경우 다른 값을 검색하거나 평균값을 구해서 생존여부를 확인할 수 있다</a:t>
            </a:r>
            <a:r>
              <a:rPr lang="en-US" altLang="ko-KR" dirty="0" smtClean="0"/>
              <a:t>.(Clean Missing Data)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635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Selection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5913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772816"/>
            <a:ext cx="23431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 rot="979496">
            <a:off x="5756839" y="2559370"/>
            <a:ext cx="751452" cy="202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8996573">
            <a:off x="2202051" y="2317204"/>
            <a:ext cx="1223163" cy="221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4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Metadata Edit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22002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37717"/>
            <a:ext cx="10763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436" y="3356992"/>
            <a:ext cx="45910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11" y="4959102"/>
            <a:ext cx="4829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Bent-Up Arrow 14"/>
          <p:cNvSpPr/>
          <p:nvPr/>
        </p:nvSpPr>
        <p:spPr>
          <a:xfrm rot="5400000">
            <a:off x="2955956" y="4257024"/>
            <a:ext cx="432048" cy="18362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ight Arrow 15"/>
          <p:cNvSpPr/>
          <p:nvPr/>
        </p:nvSpPr>
        <p:spPr>
          <a:xfrm>
            <a:off x="3439889" y="3936677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20421897">
            <a:off x="3390776" y="2772725"/>
            <a:ext cx="2079170" cy="24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5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Clean Missing Data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1885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99667"/>
            <a:ext cx="48006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33056"/>
            <a:ext cx="4800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20421897">
            <a:off x="2494369" y="3172537"/>
            <a:ext cx="1079795" cy="200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224487">
            <a:off x="2433149" y="4126720"/>
            <a:ext cx="1144734" cy="188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9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Split Data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77" y="2609850"/>
            <a:ext cx="51149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17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 Model</a:t>
            </a:r>
            <a:endParaRPr lang="ko-KR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5443"/>
            <a:ext cx="5508757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61170"/>
            <a:ext cx="3024336" cy="227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93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Enter Data Manually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47" y="2028825"/>
            <a:ext cx="2181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471738"/>
            <a:ext cx="5772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20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136</TotalTime>
  <Words>75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Software platform</vt:lpstr>
      <vt:lpstr>타이타닉 생존여부</vt:lpstr>
      <vt:lpstr>Feature Selection</vt:lpstr>
      <vt:lpstr>Feature Metadata Edit</vt:lpstr>
      <vt:lpstr>Clean Missing Data</vt:lpstr>
      <vt:lpstr>Split Data</vt:lpstr>
      <vt:lpstr>Score Model</vt:lpstr>
      <vt:lpstr>Enter Data Manually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platform</dc:title>
  <dc:creator>user</dc:creator>
  <cp:lastModifiedBy>user</cp:lastModifiedBy>
  <cp:revision>11</cp:revision>
  <dcterms:created xsi:type="dcterms:W3CDTF">2020-10-04T18:21:58Z</dcterms:created>
  <dcterms:modified xsi:type="dcterms:W3CDTF">2020-10-04T20:38:21Z</dcterms:modified>
</cp:coreProperties>
</file>