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3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9E955-3D13-B649-AEB4-15E9BE9A5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87DC0-C8C0-C641-9AA7-3C1007709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70D17-3016-294A-A7BA-938A20A0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E77A1-791D-1B49-AC50-CA0C21AA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374E-B15D-4647-9D39-A74BD704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0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9A29-4E34-634C-A80B-1E8BB3F6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19C9B-9421-9540-ABF7-DDA53D24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0EA95-3C0F-004C-B215-0FC03C7B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76FF9-35BF-B747-A08C-AACD0BD4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9FEC-0DA8-654E-99C9-106975C7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499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B7A1A1-6FAD-7F49-972F-A89D679C7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A0791E-0734-8E4D-9551-7558C2B2D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A51B0-2070-174F-B034-7201DE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4320B-88CA-8646-83F9-5F013D9C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EBE94-3A44-C840-AB19-B93A8022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0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96FA5-AAA3-8B4E-8ACC-A3FA13FA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1B241-C54E-5F42-9189-6C0BC49C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D1F0F-C5B6-D948-92C2-53A4755F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F2D7A-29FD-314E-9EEE-0F6A6BA7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27559-50C9-6E49-8231-94917D1C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12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B6E8D-FDB6-F843-83A7-955A286D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35203-95EE-2D4A-9003-C0C19B511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C0D6A-24FA-184B-A68D-F7A052AD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3509-F407-1642-BB76-500A27D9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ED8AB-270C-944F-85D2-6FA305D9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391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C787-21B5-BF43-B275-5DE86E07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AB778-A51F-F240-B7E8-497A35A72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A35E7D-E67F-534F-BEE8-625A088B7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1CC6F-67F0-2748-97C5-EA82D68D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D3E70-945D-454F-ADE3-77F2CBBC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0A114-24C9-7844-BBE9-F3E6DE56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084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F458E-8D92-5C46-A1D9-EDBE09B2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5EA53-1441-D543-98F4-6DD5F0C21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3B7722-25E4-1F4B-94A1-36F1FF06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7C4EED-49FF-E040-9375-00528A18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76B26-29C8-DE4D-85A1-EE81FF413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99D03C-33C5-9245-9760-96EB989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24C43D-1C5E-A242-9AF0-BACFE13E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B9694-DAD5-9B49-AB8F-F1DEBEA8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75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40558-C5DB-CC4B-A1F8-A033767C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A21B31-D351-8C40-AACA-2EAB8BCF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00E57-59C6-0444-B2DB-1F74ACCE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A48B4D-C6A9-3342-B537-EF661972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33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CB977E-1A96-8B4B-9F99-11481511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0ACB3-DF19-BE40-A4D6-4FCDB901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9FBC2E-BE9D-2A47-BF23-1ED7B0FD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0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92FB6-7D47-1345-8E37-6005CAAF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684CA-F1D2-7349-B0C4-7B8D9CC9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6162C4-C047-1E48-9D7F-A54DA037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A38A3-79AA-DC49-9E06-D5982F69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57A0C-ACE0-8048-9FB3-201AA0CE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036BA-390D-7145-850F-921D3A60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70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52E6-2739-3545-82EC-085CD29A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FEC15-58D6-C541-A210-ED53BF82F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94014-6A14-A14C-850F-A29690B2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B0DA00-43CA-B746-A8FF-A5F087CB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5EED1-F362-664E-87CE-BF74C6BD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3C7B8-4D95-CB48-A3C0-1FB06931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418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577812-6A33-064E-932D-578F2CD3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89C3E-C557-3E42-B9C0-BBBECB38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FCF59-1970-5D41-9AE8-255E7F7ED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99CAF-A05B-8E4A-AAFE-9197CA8B715C}" type="datetimeFigureOut">
              <a:rPr kumimoji="1" lang="ko-Kore-KR" altLang="en-US" smtClean="0"/>
              <a:t>2021. 12. 17.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E4951-A292-9749-99DF-894B55BFE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8E7CF-4A2F-E147-9D9A-CF6C3BEFE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4DFC-16B2-024F-98C3-93FA81DBF5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46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DB2A2-3A3A-3443-A2FE-9345932D0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4800" dirty="0"/>
              <a:t>악성코드</a:t>
            </a:r>
            <a:r>
              <a:rPr kumimoji="1" lang="ko-KR" altLang="en-US" sz="4800" dirty="0"/>
              <a:t>분석</a:t>
            </a:r>
            <a:br>
              <a:rPr kumimoji="1" lang="en-US" altLang="ko-KR" sz="4800" dirty="0"/>
            </a:br>
            <a:r>
              <a:rPr kumimoji="1" lang="ko-KR" altLang="en-US" sz="4800" dirty="0" err="1"/>
              <a:t>텀프로젝트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60121-EDEB-C64C-A704-518D36267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1871227</a:t>
            </a:r>
            <a:r>
              <a:rPr kumimoji="1" lang="ko-Kore-KR" altLang="en-US" dirty="0"/>
              <a:t> 임세진</a:t>
            </a:r>
          </a:p>
        </p:txBody>
      </p:sp>
    </p:spTree>
    <p:extLst>
      <p:ext uri="{BB962C8B-B14F-4D97-AF65-F5344CB8AC3E}">
        <p14:creationId xmlns:p14="http://schemas.microsoft.com/office/powerpoint/2010/main" val="403909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6D1F1-FD44-A545-B5D3-E05A5552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평가기준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35CFC-B5ED-B040-B130-693A4F36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모델 평가는 </a:t>
            </a:r>
            <a:r>
              <a:rPr lang="en-US" altLang="ko-KR" sz="1800" dirty="0"/>
              <a:t>10-</a:t>
            </a:r>
            <a:r>
              <a:rPr lang="en" altLang="ko-Kore-KR" sz="1800" dirty="0"/>
              <a:t>fold Cross Validation</a:t>
            </a:r>
            <a:r>
              <a:rPr lang="ko-KR" altLang="en-US" sz="1800" dirty="0" err="1"/>
              <a:t>으로</a:t>
            </a:r>
            <a:r>
              <a:rPr lang="ko-KR" altLang="en-US" sz="1800" dirty="0"/>
              <a:t> 평가할 것 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2) </a:t>
            </a:r>
            <a:r>
              <a:rPr lang="ko-KR" altLang="en-US" sz="1800" dirty="0"/>
              <a:t>평가 </a:t>
            </a:r>
            <a:r>
              <a:rPr lang="en" altLang="ko-Kore-KR" sz="1800" dirty="0"/>
              <a:t>Metrics</a:t>
            </a:r>
            <a:r>
              <a:rPr lang="ko-KR" altLang="en-US" sz="1800" dirty="0"/>
              <a:t>은 </a:t>
            </a:r>
            <a:r>
              <a:rPr lang="en" altLang="ko-Kore-KR" sz="1800" dirty="0"/>
              <a:t>F1-score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이용할 것 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3) </a:t>
            </a:r>
            <a:r>
              <a:rPr lang="en" altLang="ko-Kore-KR" sz="1800" dirty="0"/>
              <a:t>Feature </a:t>
            </a:r>
            <a:r>
              <a:rPr lang="ko-KR" altLang="en-US" sz="1800" dirty="0"/>
              <a:t>선택 이유를 제시할 것 </a:t>
            </a:r>
            <a:r>
              <a:rPr lang="en-US" altLang="ko-KR" sz="1800" dirty="0"/>
              <a:t>(</a:t>
            </a:r>
            <a:r>
              <a:rPr lang="ko-KR" altLang="en-US" sz="1800" dirty="0"/>
              <a:t>정상 </a:t>
            </a:r>
            <a:r>
              <a:rPr lang="en-US" altLang="ko-KR" sz="1800" dirty="0"/>
              <a:t>/ </a:t>
            </a:r>
            <a:r>
              <a:rPr lang="ko-KR" altLang="en-US" sz="1800" dirty="0"/>
              <a:t>악성 프로그램을 왜 잘 분류할 것인지에 대한 근거 제시</a:t>
            </a:r>
            <a:r>
              <a:rPr lang="en-US" altLang="ko-KR" sz="1800" dirty="0"/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4) </a:t>
            </a:r>
            <a:r>
              <a:rPr lang="ko-KR" altLang="en-US" sz="1800" dirty="0"/>
              <a:t>민감도 </a:t>
            </a:r>
            <a:r>
              <a:rPr lang="en-US" altLang="ko-KR" sz="1800" dirty="0"/>
              <a:t>(</a:t>
            </a:r>
            <a:r>
              <a:rPr lang="en" altLang="ko-Kore-KR" sz="1800" dirty="0"/>
              <a:t>Threshold)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결정하는 근거 제시를 제시할 것 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5) </a:t>
            </a:r>
            <a:r>
              <a:rPr lang="ko-KR" altLang="en-US" sz="1800" dirty="0"/>
              <a:t>모델 선정 이유를 제시할 수 있는 경우 제시 할 것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추가점수</a:t>
            </a:r>
            <a:r>
              <a:rPr lang="ko-KR" altLang="en-US" sz="1800" dirty="0"/>
              <a:t> 부여</a:t>
            </a:r>
            <a:r>
              <a:rPr lang="en-US" altLang="ko-KR" sz="1800" dirty="0"/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6) </a:t>
            </a:r>
            <a:r>
              <a:rPr lang="ko-KR" altLang="en-US" sz="1800" dirty="0"/>
              <a:t>여러가지를 시도해보았지만 결과가 잘 </a:t>
            </a:r>
            <a:r>
              <a:rPr lang="ko-KR" altLang="en-US" sz="1800" dirty="0" err="1"/>
              <a:t>안나온</a:t>
            </a:r>
            <a:r>
              <a:rPr lang="ko-KR" altLang="en-US" sz="1800" dirty="0"/>
              <a:t> 경우라도 발표에 포함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추가점수</a:t>
            </a:r>
            <a:r>
              <a:rPr lang="ko-KR" altLang="en-US" sz="1800" dirty="0"/>
              <a:t> 부여</a:t>
            </a:r>
            <a:r>
              <a:rPr lang="en-US" altLang="ko-KR" sz="1800" dirty="0"/>
              <a:t>) </a:t>
            </a:r>
            <a:br>
              <a:rPr lang="en-US" altLang="ko-KR" sz="1800" dirty="0"/>
            </a:b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590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9054-2BCD-E54E-B8FA-FA872644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Feature </a:t>
            </a:r>
            <a:r>
              <a:rPr kumimoji="1" lang="ko-KR" altLang="en-US" dirty="0"/>
              <a:t>선택 이유</a:t>
            </a:r>
            <a:endParaRPr kumimoji="1" lang="ko-Kore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19D51FC7-D911-CF42-8359-9BF6D934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문자열의 특성은 소프트웨어 바이너리에 대한 정보를 많이 담고 있어서 탐지에 적합함 </a:t>
            </a:r>
            <a:r>
              <a:rPr lang="en-US" altLang="ko-KR" sz="2400" dirty="0"/>
              <a:t>(10</a:t>
            </a:r>
            <a:r>
              <a:rPr lang="ko-KR" altLang="en-US" sz="2400" dirty="0"/>
              <a:t>주차 과제에서도 </a:t>
            </a:r>
            <a:r>
              <a:rPr lang="en-US" altLang="ko-KR" sz="2400" dirty="0"/>
              <a:t>IAT</a:t>
            </a:r>
            <a:r>
              <a:rPr lang="ko-KR" altLang="en-US" sz="2400" dirty="0"/>
              <a:t>보다 성능이 좋았음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en-US" altLang="ko-KR" sz="2400" dirty="0"/>
              <a:t>Feature</a:t>
            </a:r>
            <a:r>
              <a:rPr lang="ko-KR" altLang="en-US" sz="2400" dirty="0"/>
              <a:t>가 </a:t>
            </a:r>
            <a:r>
              <a:rPr lang="en-US" altLang="ko-KR" sz="2400" dirty="0"/>
              <a:t>sample</a:t>
            </a:r>
            <a:r>
              <a:rPr lang="ko-KR" altLang="en-US" sz="2400" dirty="0"/>
              <a:t>에 비해 너무 많을 경우 오히려 성능이 떨어지는 </a:t>
            </a:r>
            <a:r>
              <a:rPr lang="en-US" altLang="ko-KR" sz="2400" dirty="0"/>
              <a:t>‘</a:t>
            </a:r>
            <a:r>
              <a:rPr lang="ko-KR" altLang="en-US" sz="2400" dirty="0"/>
              <a:t>차원의 저주</a:t>
            </a:r>
            <a:r>
              <a:rPr lang="en-US" altLang="ko-KR" sz="2400" dirty="0"/>
              <a:t>’</a:t>
            </a:r>
            <a:r>
              <a:rPr lang="ko-KR" altLang="en-US" sz="2400" dirty="0"/>
              <a:t>가 생길 수 있으므로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트릭을 사용하여 </a:t>
            </a:r>
            <a:r>
              <a:rPr lang="en-US" altLang="ko-KR" sz="2400" dirty="0"/>
              <a:t>‘</a:t>
            </a:r>
            <a:r>
              <a:rPr lang="ko-KR" altLang="en-US" sz="2400" dirty="0"/>
              <a:t>압축</a:t>
            </a:r>
            <a:r>
              <a:rPr lang="en-US" altLang="ko-KR" sz="2400" dirty="0"/>
              <a:t>’</a:t>
            </a:r>
            <a:r>
              <a:rPr lang="ko-KR" altLang="en-US" sz="2400" dirty="0"/>
              <a:t>함</a:t>
            </a:r>
            <a:endParaRPr lang="en-US" altLang="ko-KR" sz="2400" dirty="0"/>
          </a:p>
          <a:p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184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9054-2BCD-E54E-B8FA-FA872644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Feature </a:t>
            </a:r>
            <a:r>
              <a:rPr kumimoji="1" lang="ko-KR" altLang="en-US" dirty="0"/>
              <a:t>선택 이유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3E34ED6-66B6-A449-BB2B-3303CD046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460" y="3282885"/>
            <a:ext cx="2070100" cy="2806700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A0FCD3D-CFB6-D74F-8F8B-C9B5480D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241" y="3282885"/>
            <a:ext cx="2032000" cy="280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4C4668-2E65-F54C-BACD-018350601D3A}"/>
              </a:ext>
            </a:extLst>
          </p:cNvPr>
          <p:cNvSpPr txBox="1"/>
          <p:nvPr/>
        </p:nvSpPr>
        <p:spPr>
          <a:xfrm>
            <a:off x="1551534" y="265333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</a:t>
            </a:r>
            <a:r>
              <a:rPr kumimoji="1" lang="ko-KR" altLang="en-US" dirty="0"/>
              <a:t>개로 압축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F443C-6721-D74D-9201-B9C8213A4134}"/>
              </a:ext>
            </a:extLst>
          </p:cNvPr>
          <p:cNvSpPr txBox="1"/>
          <p:nvPr/>
        </p:nvSpPr>
        <p:spPr>
          <a:xfrm>
            <a:off x="4869265" y="265333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400</a:t>
            </a:r>
            <a:r>
              <a:rPr kumimoji="1" lang="ko-KR" altLang="en-US" dirty="0"/>
              <a:t>개로 압축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3AFB5-9B54-B84F-87F6-EFFF9F54F792}"/>
              </a:ext>
            </a:extLst>
          </p:cNvPr>
          <p:cNvSpPr txBox="1"/>
          <p:nvPr/>
        </p:nvSpPr>
        <p:spPr>
          <a:xfrm>
            <a:off x="8172936" y="265333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1000</a:t>
            </a:r>
            <a:r>
              <a:rPr kumimoji="1" lang="ko-KR" altLang="en-US" dirty="0"/>
              <a:t>개로 압축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D76B2-57C4-4E42-A2F9-3077DC991EC7}"/>
              </a:ext>
            </a:extLst>
          </p:cNvPr>
          <p:cNvSpPr txBox="1"/>
          <p:nvPr/>
        </p:nvSpPr>
        <p:spPr>
          <a:xfrm>
            <a:off x="838200" y="1709139"/>
            <a:ext cx="1051560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몇 개의 항목으로 압축할지 실험을 진행함</a:t>
            </a:r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6095FBB-F30A-8D4C-B47B-263008EC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22" y="3282885"/>
            <a:ext cx="1955800" cy="27813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0B9E960-7685-594B-B1D8-1CF242995FEB}"/>
              </a:ext>
            </a:extLst>
          </p:cNvPr>
          <p:cNvSpPr/>
          <p:nvPr/>
        </p:nvSpPr>
        <p:spPr>
          <a:xfrm>
            <a:off x="7567448" y="2396359"/>
            <a:ext cx="2853559" cy="3925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5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9054-2BCD-E54E-B8FA-FA872644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민감도</a:t>
            </a:r>
            <a:r>
              <a:rPr lang="en-US" altLang="ko-KR" dirty="0"/>
              <a:t>(</a:t>
            </a:r>
            <a:r>
              <a:rPr lang="en" altLang="ko-Kore-KR" dirty="0"/>
              <a:t>Threshold)</a:t>
            </a:r>
            <a:r>
              <a:rPr lang="ko-KR" altLang="en-US" dirty="0"/>
              <a:t> 결정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3AFB5-9B54-B84F-87F6-EFFF9F54F792}"/>
              </a:ext>
            </a:extLst>
          </p:cNvPr>
          <p:cNvSpPr txBox="1"/>
          <p:nvPr/>
        </p:nvSpPr>
        <p:spPr>
          <a:xfrm>
            <a:off x="1106140" y="19426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0.5</a:t>
            </a:r>
            <a:endParaRPr kumimoji="1" lang="ko-Kore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AC334A1-DD4D-E743-A4FE-D39B6D92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72" y="2450176"/>
            <a:ext cx="1905000" cy="279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E782C7-4268-0049-B710-CA15FC59778B}"/>
              </a:ext>
            </a:extLst>
          </p:cNvPr>
          <p:cNvSpPr txBox="1"/>
          <p:nvPr/>
        </p:nvSpPr>
        <p:spPr>
          <a:xfrm>
            <a:off x="3342461" y="1930321"/>
            <a:ext cx="5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0.65</a:t>
            </a:r>
            <a:endParaRPr kumimoji="1" lang="ko-Kore-KR" altLang="en-US" dirty="0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D9D2182D-FD5C-3B43-9F88-1F9475FB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0" y="2437476"/>
            <a:ext cx="1993900" cy="280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2A9158-1DBB-F349-BA0C-79794930F09B}"/>
              </a:ext>
            </a:extLst>
          </p:cNvPr>
          <p:cNvSpPr txBox="1"/>
          <p:nvPr/>
        </p:nvSpPr>
        <p:spPr>
          <a:xfrm>
            <a:off x="5799284" y="19426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0.55</a:t>
            </a:r>
            <a:endParaRPr kumimoji="1" lang="ko-Kore-KR" altLang="en-US" dirty="0"/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D8E1D204-E462-164B-8A36-75855C112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5" y="2469226"/>
            <a:ext cx="1954323" cy="2779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7CF050-F5C2-8943-AA83-D40FA44D97D4}"/>
              </a:ext>
            </a:extLst>
          </p:cNvPr>
          <p:cNvSpPr txBox="1"/>
          <p:nvPr/>
        </p:nvSpPr>
        <p:spPr>
          <a:xfrm>
            <a:off x="8086260" y="33962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0.45</a:t>
            </a:r>
            <a:endParaRPr kumimoji="1" lang="ko-Kore-KR" altLang="en-US" dirty="0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E7DE3E56-87FB-4E40-B3B1-9D7A73939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422" y="829321"/>
            <a:ext cx="1968500" cy="284480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86A0137-B801-5546-9691-FA24E7522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0115" y="829321"/>
            <a:ext cx="2044700" cy="2870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621BAAE-E018-9C41-8344-521B80A49D8A}"/>
              </a:ext>
            </a:extLst>
          </p:cNvPr>
          <p:cNvSpPr txBox="1"/>
          <p:nvPr/>
        </p:nvSpPr>
        <p:spPr>
          <a:xfrm>
            <a:off x="10564259" y="3094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7BD4A-864F-5B46-9B9C-36DAB285D74F}"/>
              </a:ext>
            </a:extLst>
          </p:cNvPr>
          <p:cNvSpPr txBox="1"/>
          <p:nvPr/>
        </p:nvSpPr>
        <p:spPr>
          <a:xfrm>
            <a:off x="7799645" y="48748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0.48</a:t>
            </a:r>
            <a:endParaRPr kumimoji="1" lang="ko-Kore-KR" altLang="en-US" dirty="0"/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DCDD0E35-0462-BB48-ADE1-27EDA0BC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1305" y="3858826"/>
            <a:ext cx="2032000" cy="27813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BC811-C8F8-2949-8A35-ED1B1D4F9E3C}"/>
              </a:ext>
            </a:extLst>
          </p:cNvPr>
          <p:cNvSpPr/>
          <p:nvPr/>
        </p:nvSpPr>
        <p:spPr>
          <a:xfrm>
            <a:off x="155772" y="1878019"/>
            <a:ext cx="2371171" cy="3592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028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9054-2BCD-E54E-B8FA-FA872644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선정 이유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EB835-E4B6-3944-BA7C-A20A8C8E9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Scikit-learn</a:t>
            </a:r>
            <a:r>
              <a:rPr lang="ko-KR" altLang="en-US" sz="2000" dirty="0"/>
              <a:t> 라이브러리는 크게 </a:t>
            </a:r>
            <a:r>
              <a:rPr lang="en-US" altLang="ko-KR" sz="2000" dirty="0"/>
              <a:t>3</a:t>
            </a:r>
            <a:r>
              <a:rPr lang="ko-KR" altLang="en-US" sz="2000" dirty="0"/>
              <a:t>가지 모델로 분류할 수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highlight>
                  <a:srgbClr val="FFFF00"/>
                </a:highlight>
              </a:rPr>
              <a:t>분류 </a:t>
            </a:r>
            <a:r>
              <a:rPr lang="en-US" altLang="ko-KR" sz="2000" dirty="0">
                <a:highlight>
                  <a:srgbClr val="FFFF00"/>
                </a:highlight>
              </a:rPr>
              <a:t>(classification)</a:t>
            </a:r>
            <a:r>
              <a:rPr lang="ko-KR" altLang="en-US" sz="2000" dirty="0">
                <a:highlight>
                  <a:srgbClr val="FFFF00"/>
                </a:highlight>
              </a:rPr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:</a:t>
            </a:r>
            <a:r>
              <a:rPr lang="ko-KR" altLang="en-US" sz="2000" dirty="0">
                <a:highlight>
                  <a:srgbClr val="FFFF00"/>
                </a:highlight>
              </a:rPr>
              <a:t> </a:t>
            </a:r>
            <a:r>
              <a:rPr lang="ko-KR" altLang="en-US" sz="2000" dirty="0" err="1">
                <a:highlight>
                  <a:srgbClr val="FFFF00"/>
                </a:highlight>
              </a:rPr>
              <a:t>입력받은</a:t>
            </a:r>
            <a:r>
              <a:rPr lang="ko-KR" altLang="en-US" sz="2000" dirty="0">
                <a:highlight>
                  <a:srgbClr val="FFFF00"/>
                </a:highlight>
              </a:rPr>
              <a:t> 데이터가 어느 클래스에 속하는지 판별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회귀 </a:t>
            </a:r>
            <a:r>
              <a:rPr lang="en-US" altLang="ko-KR" sz="2000" dirty="0"/>
              <a:t>(regression)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데이터를 바탕으로 값 예측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클러스터링</a:t>
            </a:r>
            <a:r>
              <a:rPr lang="ko-KR" altLang="en-US" sz="2000" dirty="0"/>
              <a:t> </a:t>
            </a:r>
            <a:r>
              <a:rPr lang="en-US" altLang="ko-KR" sz="2000" dirty="0"/>
              <a:t>(clustering) : </a:t>
            </a:r>
            <a:r>
              <a:rPr lang="ko-KR" altLang="en-US" sz="2000" dirty="0"/>
              <a:t>규칙에 따라 데이터를 나눔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ore-KR" sz="2000" dirty="0"/>
          </a:p>
          <a:p>
            <a:pPr>
              <a:lnSpc>
                <a:spcPct val="150000"/>
              </a:lnSpc>
            </a:pPr>
            <a:r>
              <a:rPr lang="ko-Kore-KR" altLang="en-US" sz="2000" dirty="0"/>
              <a:t>해당</a:t>
            </a:r>
            <a:r>
              <a:rPr lang="ko-KR" altLang="en-US" sz="2000" dirty="0"/>
              <a:t> 문제는 코드가 주어졌을 때 </a:t>
            </a:r>
            <a:r>
              <a:rPr lang="en-US" altLang="ko-KR" sz="2000" dirty="0" err="1"/>
              <a:t>benignware</a:t>
            </a:r>
            <a:r>
              <a:rPr lang="ko-KR" altLang="en-US" sz="2000" dirty="0"/>
              <a:t>와 </a:t>
            </a:r>
            <a:r>
              <a:rPr lang="en-US" altLang="ko-KR" sz="2000" dirty="0"/>
              <a:t>malware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분류하는 것이 목적이므로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ore-KR" altLang="en-US" sz="2000" dirty="0"/>
              <a:t>분류</a:t>
            </a:r>
            <a:r>
              <a:rPr lang="ko-KR" altLang="en-US" sz="2000" dirty="0"/>
              <a:t> 모델을 사용해야함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4845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226</Words>
  <Application>Microsoft Macintosh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악성코드분석 텀프로젝트</vt:lpstr>
      <vt:lpstr>평가기준</vt:lpstr>
      <vt:lpstr>Feature 선택 이유</vt:lpstr>
      <vt:lpstr>Feature 선택 이유</vt:lpstr>
      <vt:lpstr>민감도(Threshold) 결정</vt:lpstr>
      <vt:lpstr>모델 선정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악성코드분석 텀프로젝트</dc:title>
  <dc:creator>임세진</dc:creator>
  <cp:lastModifiedBy>임세진</cp:lastModifiedBy>
  <cp:revision>3</cp:revision>
  <dcterms:created xsi:type="dcterms:W3CDTF">2021-12-17T01:27:41Z</dcterms:created>
  <dcterms:modified xsi:type="dcterms:W3CDTF">2021-12-17T02:58:58Z</dcterms:modified>
</cp:coreProperties>
</file>