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  <p:sldId id="274" r:id="rId12"/>
    <p:sldId id="273" r:id="rId13"/>
    <p:sldId id="275" r:id="rId14"/>
    <p:sldId id="276" r:id="rId15"/>
    <p:sldId id="272" r:id="rId16"/>
    <p:sldId id="281" r:id="rId17"/>
    <p:sldId id="28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haronichoya/220495444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0B12-CE19-4813-8C90-7DB57C84184A}"/>
              </a:ext>
            </a:extLst>
          </p:cNvPr>
          <p:cNvSpPr txBox="1"/>
          <p:nvPr/>
        </p:nvSpPr>
        <p:spPr>
          <a:xfrm>
            <a:off x="838200" y="2354531"/>
            <a:ext cx="1109791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메모리 할당 </a:t>
            </a:r>
            <a:r>
              <a:rPr lang="en-US" altLang="ko-KR" sz="2000" dirty="0"/>
              <a:t>: </a:t>
            </a:r>
            <a:r>
              <a:rPr lang="ko-KR" altLang="en-US" sz="2000" dirty="0"/>
              <a:t>구조체 메모리 할당은 조금 다른데 가장 큰 메모리를 기준으로 할당되고</a:t>
            </a:r>
            <a:endParaRPr lang="en-US" altLang="ko-KR" sz="2000" dirty="0"/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여러가지 변수를 묶을 경우에는 주소가 연속적이다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그러므로 구조체의 변수들을 선언할 때에는 작은 변수들부터 선언하는 것이 좋음</a:t>
            </a:r>
            <a:endParaRPr lang="en-US" altLang="ko-KR" sz="2000" dirty="0">
              <a:hlinkClick r:id="rId2"/>
            </a:endParaRPr>
          </a:p>
          <a:p>
            <a:r>
              <a:rPr lang="en-US" altLang="ko-KR" sz="2000" dirty="0">
                <a:hlinkClick r:id="rId2"/>
              </a:rPr>
              <a:t>https://blog.naver.com/sharonichoya/220495444611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F7977-E151-4A4E-B979-8F9FB3630254}"/>
              </a:ext>
            </a:extLst>
          </p:cNvPr>
          <p:cNvSpPr txBox="1"/>
          <p:nvPr/>
        </p:nvSpPr>
        <p:spPr>
          <a:xfrm>
            <a:off x="838200" y="1690688"/>
            <a:ext cx="75168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하나 이상의 변수를 묶어서 새로운 자료형을 정의하는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6EE8-4260-4681-9676-BD0E44E5DE67}"/>
              </a:ext>
            </a:extLst>
          </p:cNvPr>
          <p:cNvSpPr txBox="1"/>
          <p:nvPr/>
        </p:nvSpPr>
        <p:spPr>
          <a:xfrm>
            <a:off x="838200" y="3933389"/>
            <a:ext cx="90893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구조체는 새로운 자료형 타입이므로 사용하려면 항상 형을 맞추어 주어야 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78302-24EE-4516-9086-0851191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462"/>
            <a:ext cx="2371725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911DE-9F81-4B8F-891B-1C5640D4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1125"/>
            <a:ext cx="4086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7C8D8F-A085-4D0E-9C8E-FADE41B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88" y="567890"/>
            <a:ext cx="8274507" cy="5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478C-0B36-4581-B7F2-60F16FE7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C25B8-7DFC-4E13-8771-36586548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8" y="2914490"/>
            <a:ext cx="2901030" cy="3223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0B5B9-762E-421A-AAFC-895C9AD8473E}"/>
              </a:ext>
            </a:extLst>
          </p:cNvPr>
          <p:cNvSpPr txBox="1"/>
          <p:nvPr/>
        </p:nvSpPr>
        <p:spPr>
          <a:xfrm>
            <a:off x="1106904" y="1290578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구조체들이 연결되어 있는 형태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A704C-0C5B-48C9-846E-90EDE757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18" y="2515027"/>
            <a:ext cx="3087585" cy="4116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6CF73-CEEF-433A-9D2B-00D43A45A013}"/>
              </a:ext>
            </a:extLst>
          </p:cNvPr>
          <p:cNvSpPr txBox="1"/>
          <p:nvPr/>
        </p:nvSpPr>
        <p:spPr>
          <a:xfrm>
            <a:off x="1106904" y="1594532"/>
            <a:ext cx="5522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데이터를 저장하는 자료구조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 err="1"/>
              <a:t>연관있는</a:t>
            </a:r>
            <a:r>
              <a:rPr lang="ko-KR" altLang="en-US" sz="2000" dirty="0"/>
              <a:t> 자료들을 효율적으로 관리가 용이함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4DEA6-559A-4980-BB20-1532E4603F64}"/>
              </a:ext>
            </a:extLst>
          </p:cNvPr>
          <p:cNvSpPr txBox="1"/>
          <p:nvPr/>
        </p:nvSpPr>
        <p:spPr>
          <a:xfrm>
            <a:off x="8402854" y="2854774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</a:t>
            </a:r>
            <a:r>
              <a:rPr lang="ko-KR" altLang="en-US" sz="2000" dirty="0" err="1"/>
              <a:t>쌓아둠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유동적인 메모리 관리</a:t>
            </a:r>
            <a:r>
              <a:rPr lang="en-US" altLang="ko-KR" sz="20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8076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29C8FB-FFB1-48FD-9332-6835CD3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" y="1030028"/>
            <a:ext cx="7430704" cy="5573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BD996-991A-4B0E-B516-DAC84ABF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403058"/>
            <a:ext cx="3971925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20959-36F0-4538-9B7F-8FF59C8554EC}"/>
              </a:ext>
            </a:extLst>
          </p:cNvPr>
          <p:cNvSpPr txBox="1"/>
          <p:nvPr/>
        </p:nvSpPr>
        <p:spPr>
          <a:xfrm>
            <a:off x="336884" y="361648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문자열 저장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A875E-D7FC-4051-832B-2348084DD18D}"/>
              </a:ext>
            </a:extLst>
          </p:cNvPr>
          <p:cNvSpPr txBox="1"/>
          <p:nvPr/>
        </p:nvSpPr>
        <p:spPr>
          <a:xfrm>
            <a:off x="7921593" y="2293047"/>
            <a:ext cx="42704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문자열을 저장 후</a:t>
            </a:r>
            <a:r>
              <a:rPr lang="en-US" altLang="ko-KR" sz="2000" dirty="0"/>
              <a:t>,</a:t>
            </a:r>
          </a:p>
          <a:p>
            <a:pPr algn="l"/>
            <a:r>
              <a:rPr lang="ko-KR" altLang="en-US" sz="2000" dirty="0"/>
              <a:t>포인터로 구성된 연결리스트를 생성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문자열의 주소로 접근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‘=‘</a:t>
            </a:r>
            <a:r>
              <a:rPr lang="ko-KR" altLang="en-US" sz="2000" dirty="0"/>
              <a:t>을 기준으로 주소를 나눔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CE2EE-FB08-45B7-830C-BDD8CB935AE1}"/>
              </a:ext>
            </a:extLst>
          </p:cNvPr>
          <p:cNvSpPr txBox="1"/>
          <p:nvPr/>
        </p:nvSpPr>
        <p:spPr>
          <a:xfrm>
            <a:off x="7921592" y="169404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7133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D8134-E579-4D20-AAAC-CA3B0B628907}"/>
              </a:ext>
            </a:extLst>
          </p:cNvPr>
          <p:cNvSpPr txBox="1"/>
          <p:nvPr/>
        </p:nvSpPr>
        <p:spPr>
          <a:xfrm>
            <a:off x="932688" y="925453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: </a:t>
            </a:r>
            <a:r>
              <a:rPr lang="ko-KR" altLang="en-US" sz="2000" dirty="0"/>
              <a:t>데이터의 이동수단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95BBD-1255-45DF-9141-2762C290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1" y="1771822"/>
            <a:ext cx="5634546" cy="2905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9E9ED-71EB-48B0-9FF9-76BF76CF9565}"/>
              </a:ext>
            </a:extLst>
          </p:cNvPr>
          <p:cNvSpPr txBox="1"/>
          <p:nvPr/>
        </p:nvSpPr>
        <p:spPr>
          <a:xfrm>
            <a:off x="2904396" y="2551927"/>
            <a:ext cx="86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printf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C23B3-FE9B-49DE-B2AC-E37A22241A8A}"/>
              </a:ext>
            </a:extLst>
          </p:cNvPr>
          <p:cNvSpPr txBox="1"/>
          <p:nvPr/>
        </p:nvSpPr>
        <p:spPr>
          <a:xfrm>
            <a:off x="2904396" y="3854349"/>
            <a:ext cx="83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scanf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3188C-0906-4BBB-A6CE-1158A4BC2710}"/>
              </a:ext>
            </a:extLst>
          </p:cNvPr>
          <p:cNvSpPr txBox="1"/>
          <p:nvPr/>
        </p:nvSpPr>
        <p:spPr>
          <a:xfrm>
            <a:off x="5896415" y="1771822"/>
            <a:ext cx="549855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콘솔 입출력을 위한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sz="2000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프로그램 실행 시 자동으로 생성되며 프로그램 </a:t>
            </a:r>
            <a:endParaRPr lang="en-US" altLang="ko-KR" dirty="0"/>
          </a:p>
          <a:p>
            <a:pPr algn="l"/>
            <a:r>
              <a:rPr lang="ko-KR" altLang="en-US" dirty="0"/>
              <a:t>종료</a:t>
            </a:r>
            <a:r>
              <a:rPr lang="en-US" altLang="ko-KR" dirty="0"/>
              <a:t> </a:t>
            </a:r>
            <a:r>
              <a:rPr lang="ko-KR" altLang="en-US" dirty="0"/>
              <a:t>시 자동으로 소멸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표준 스트림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stdin    [</a:t>
            </a:r>
            <a:r>
              <a:rPr lang="ko-KR" altLang="en-US" dirty="0">
                <a:sym typeface="Wingdings" panose="05000000000000000000" pitchFamily="2" charset="2"/>
              </a:rPr>
              <a:t>표준 입력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키보드 대상으로 입력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 err="1">
                <a:sym typeface="Wingdings" panose="05000000000000000000" pitchFamily="2" charset="2"/>
              </a:rPr>
              <a:t>stdout</a:t>
            </a:r>
            <a:r>
              <a:rPr lang="en-US" altLang="ko-KR" dirty="0">
                <a:sym typeface="Wingdings" panose="05000000000000000000" pitchFamily="2" charset="2"/>
              </a:rPr>
              <a:t>  [</a:t>
            </a:r>
            <a:r>
              <a:rPr lang="ko-KR" altLang="en-US" dirty="0">
                <a:sym typeface="Wingdings" panose="05000000000000000000" pitchFamily="2" charset="2"/>
              </a:rPr>
              <a:t>표준 출력 스트림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stderr</a:t>
            </a:r>
            <a:r>
              <a:rPr lang="ko-KR" altLang="en-US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표준 에러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7A554-8F6A-43FB-8CF9-59E31AAC0277}"/>
              </a:ext>
            </a:extLst>
          </p:cNvPr>
          <p:cNvSpPr txBox="1"/>
          <p:nvPr/>
        </p:nvSpPr>
        <p:spPr>
          <a:xfrm>
            <a:off x="5896415" y="3957018"/>
            <a:ext cx="51780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파일과의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dirty="0"/>
              <a:t>   : </a:t>
            </a:r>
            <a:r>
              <a:rPr lang="ko-KR" altLang="en-US" dirty="0"/>
              <a:t>사용자가 스트림의 생성을 직접 요구</a:t>
            </a:r>
            <a:r>
              <a:rPr lang="en-US" altLang="ko-KR" dirty="0"/>
              <a:t>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C44B-0B06-4395-B87F-B2F93CE7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225CF-828E-4066-BB05-7B632DE8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205"/>
            <a:ext cx="9499834" cy="490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735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AACB-F12E-4444-A645-CDAA420B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2E6C6-4B27-4434-B795-3ECCEC356F5C}"/>
              </a:ext>
            </a:extLst>
          </p:cNvPr>
          <p:cNvSpPr txBox="1"/>
          <p:nvPr/>
        </p:nvSpPr>
        <p:spPr>
          <a:xfrm>
            <a:off x="1200912" y="1690688"/>
            <a:ext cx="11264622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/>
              <a:t>rand()</a:t>
            </a:r>
          </a:p>
          <a:p>
            <a:pPr algn="l"/>
            <a:r>
              <a:rPr lang="en-US" altLang="ko-KR" sz="2000" dirty="0"/>
              <a:t>: [0 ~</a:t>
            </a:r>
            <a:r>
              <a:rPr lang="ko-KR" altLang="en-US" sz="2000" dirty="0"/>
              <a:t> </a:t>
            </a:r>
            <a:r>
              <a:rPr lang="en-US" altLang="ko-KR" sz="2000" dirty="0"/>
              <a:t>RAND_MAX]</a:t>
            </a:r>
            <a:r>
              <a:rPr lang="ko-KR" altLang="en-US" sz="2000" dirty="0"/>
              <a:t> 사이의 수를 반환</a:t>
            </a:r>
            <a:r>
              <a:rPr lang="en-US" altLang="ko-KR" sz="2000" dirty="0"/>
              <a:t>, RAND_MAX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stdlib.h</a:t>
            </a:r>
            <a:r>
              <a:rPr lang="ko-KR" altLang="en-US" sz="2000" dirty="0"/>
              <a:t>에 정의되어 있음</a:t>
            </a:r>
            <a:r>
              <a:rPr lang="en-US" altLang="ko-KR" sz="2000" dirty="0"/>
              <a:t>. </a:t>
            </a:r>
          </a:p>
          <a:p>
            <a:pPr algn="l"/>
            <a:r>
              <a:rPr lang="en-US" altLang="ko-KR" sz="2000" dirty="0"/>
              <a:t> </a:t>
            </a:r>
            <a:r>
              <a:rPr lang="ko-KR" altLang="en-US" sz="2000" dirty="0"/>
              <a:t>프로그램 생성시 값이 정해져서 들어가기 때문에 매번 똑같은 값이 나오게 됨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	</a:t>
            </a:r>
          </a:p>
          <a:p>
            <a:pPr algn="l"/>
            <a:r>
              <a:rPr lang="en-US" altLang="ko-KR" sz="2000" dirty="0" err="1"/>
              <a:t>srand</a:t>
            </a:r>
            <a:r>
              <a:rPr lang="en-US" altLang="ko-KR" sz="2000" dirty="0"/>
              <a:t>(seed)</a:t>
            </a:r>
          </a:p>
          <a:p>
            <a:pPr algn="l"/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rand()</a:t>
            </a:r>
            <a:r>
              <a:rPr lang="ko-KR" altLang="en-US" sz="2000" dirty="0"/>
              <a:t>함수의 수를 초기화</a:t>
            </a:r>
            <a:r>
              <a:rPr lang="en-US" altLang="ko-KR" sz="2000" dirty="0"/>
              <a:t>, </a:t>
            </a:r>
            <a:r>
              <a:rPr lang="ko-KR" altLang="en-US" sz="2000" dirty="0"/>
              <a:t>내부적으로 </a:t>
            </a:r>
            <a:r>
              <a:rPr lang="en-US" altLang="ko-KR" sz="2000" dirty="0"/>
              <a:t>seed </a:t>
            </a:r>
            <a:r>
              <a:rPr lang="ko-KR" altLang="en-US" sz="2000" dirty="0"/>
              <a:t>값과 매칭되는 숫자가 </a:t>
            </a:r>
            <a:r>
              <a:rPr lang="en-US" altLang="ko-KR" sz="2000" dirty="0"/>
              <a:t>rand()</a:t>
            </a:r>
            <a:r>
              <a:rPr lang="ko-KR" altLang="en-US" sz="2000" dirty="0"/>
              <a:t>에 반영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time(NULL)</a:t>
            </a:r>
          </a:p>
          <a:p>
            <a:pPr algn="l"/>
            <a:r>
              <a:rPr lang="en-US" altLang="ko-KR" sz="2000" dirty="0"/>
              <a:t>: UTC</a:t>
            </a:r>
            <a:r>
              <a:rPr lang="ko-KR" altLang="en-US" sz="2000" dirty="0"/>
              <a:t>기준 현재까지 흐른 시간을 초</a:t>
            </a:r>
            <a:r>
              <a:rPr lang="en-US" altLang="ko-KR" sz="2000" dirty="0"/>
              <a:t>(sec)</a:t>
            </a:r>
            <a:r>
              <a:rPr lang="ko-KR" altLang="en-US" sz="2000" dirty="0"/>
              <a:t>로 반환</a:t>
            </a:r>
            <a:r>
              <a:rPr lang="en-US" altLang="ko-KR" sz="2000" dirty="0"/>
              <a:t>, seed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넣을시</a:t>
            </a:r>
            <a:r>
              <a:rPr lang="ko-KR" altLang="en-US" sz="2000" dirty="0"/>
              <a:t> 항상 변화하는 숫자로 사용 가능</a:t>
            </a: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8235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55B61-7C0A-46B8-BCC5-0EEBFF96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BA14C-B473-4FED-8E55-F79E54796C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연결리스트 그림으로 만들어서 활용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919376-C509-44F3-BC5C-DD2E2EF400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0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" y="-64430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990155"/>
            <a:ext cx="6646596" cy="2307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988019" y="4635083"/>
            <a:ext cx="171393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()</a:t>
            </a:r>
            <a:r>
              <a:rPr lang="ko-KR" altLang="en-US" sz="2000" dirty="0"/>
              <a:t> 우선연산자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문자열배열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수정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307982" y="782232"/>
            <a:ext cx="44198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[]</a:t>
            </a:r>
            <a:r>
              <a:rPr lang="ko-KR" altLang="en-US" sz="2000" dirty="0"/>
              <a:t> 우선 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문자열상수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프로그램 실행 시 코드영역에 미리</a:t>
            </a:r>
            <a:endParaRPr lang="en-US" altLang="ko-KR" sz="2000" dirty="0"/>
          </a:p>
          <a:p>
            <a:pPr algn="l"/>
            <a:r>
              <a:rPr lang="ko-KR" altLang="en-US" sz="2000" dirty="0"/>
              <a:t>할당되어서 추후에 수정이 불가능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vs</a:t>
            </a:r>
            <a:r>
              <a:rPr lang="ko-KR" altLang="en-US" sz="2000" dirty="0"/>
              <a:t>최적화로 인해 해당 문자열을 </a:t>
            </a:r>
            <a:endParaRPr lang="en-US" altLang="ko-KR" sz="2000" dirty="0"/>
          </a:p>
          <a:p>
            <a:pPr algn="l"/>
            <a:r>
              <a:rPr lang="ko-KR" altLang="en-US" sz="2000" dirty="0"/>
              <a:t>다시 이용 가능</a:t>
            </a:r>
            <a:endParaRPr lang="en-US" altLang="ko-KR" sz="2000" dirty="0"/>
          </a:p>
          <a:p>
            <a:pPr algn="l"/>
            <a:r>
              <a:rPr lang="en-US" altLang="ko-KR" sz="2000" dirty="0"/>
              <a:t>A</a:t>
            </a:r>
            <a:r>
              <a:rPr lang="ko-KR" altLang="en-US" sz="2000" dirty="0"/>
              <a:t> 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r>
              <a:rPr lang="en-US" altLang="ko-KR" sz="2000" dirty="0"/>
              <a:t>B </a:t>
            </a:r>
            <a:r>
              <a:rPr lang="ko-KR" altLang="en-US" sz="2000" dirty="0"/>
              <a:t>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20075-B150-476E-ABE2-681970633BB2}"/>
              </a:ext>
            </a:extLst>
          </p:cNvPr>
          <p:cNvSpPr txBox="1"/>
          <p:nvPr/>
        </p:nvSpPr>
        <p:spPr>
          <a:xfrm>
            <a:off x="10891644" y="3389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같은 주소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69289EA-A17F-486D-9A9B-E76583BA08FE}"/>
              </a:ext>
            </a:extLst>
          </p:cNvPr>
          <p:cNvSpPr/>
          <p:nvPr/>
        </p:nvSpPr>
        <p:spPr>
          <a:xfrm>
            <a:off x="10678043" y="3332121"/>
            <a:ext cx="164640" cy="5208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1404</Words>
  <Application>Microsoft Office PowerPoint</Application>
  <PresentationFormat>와이드스크린</PresentationFormat>
  <Paragraphs>172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구조체</vt:lpstr>
      <vt:lpstr>PowerPoint 프레젠테이션</vt:lpstr>
      <vt:lpstr>연결리스트</vt:lpstr>
      <vt:lpstr>PowerPoint 프레젠테이션</vt:lpstr>
      <vt:lpstr>stream</vt:lpstr>
      <vt:lpstr>파일 입출력</vt:lpstr>
      <vt:lpstr>random함수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sejun</cp:lastModifiedBy>
  <cp:revision>52</cp:revision>
  <dcterms:created xsi:type="dcterms:W3CDTF">2020-07-14T05:35:10Z</dcterms:created>
  <dcterms:modified xsi:type="dcterms:W3CDTF">2020-08-03T20:32:53Z</dcterms:modified>
</cp:coreProperties>
</file>