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649597" cy="3482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751576" y="2249596"/>
            <a:ext cx="65212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58063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671</Words>
  <Application>Microsoft Office PowerPoint</Application>
  <PresentationFormat>와이드스크린</PresentationFormat>
  <Paragraphs>85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darknet</vt:lpstr>
      <vt:lpstr>선행처리</vt:lpstr>
      <vt:lpstr>헤더</vt:lpstr>
      <vt:lpstr>stdlib.h</vt:lpstr>
      <vt:lpstr>PowerPoint 프레젠테이션</vt:lpstr>
      <vt:lpstr>라이브러리</vt:lpstr>
      <vt:lpstr>정적 라이브러리 vs 동적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 수현</cp:lastModifiedBy>
  <cp:revision>7</cp:revision>
  <dcterms:created xsi:type="dcterms:W3CDTF">2020-07-14T05:35:10Z</dcterms:created>
  <dcterms:modified xsi:type="dcterms:W3CDTF">2020-07-24T00:40:49Z</dcterms:modified>
</cp:coreProperties>
</file>